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1212" r:id="rId2"/>
    <p:sldId id="1026" r:id="rId3"/>
    <p:sldId id="1213" r:id="rId4"/>
    <p:sldId id="262" r:id="rId5"/>
    <p:sldId id="289" r:id="rId6"/>
    <p:sldId id="291" r:id="rId7"/>
    <p:sldId id="1215" r:id="rId8"/>
    <p:sldId id="264" r:id="rId9"/>
    <p:sldId id="1040" r:id="rId10"/>
    <p:sldId id="292" r:id="rId11"/>
    <p:sldId id="1230" r:id="rId12"/>
    <p:sldId id="947" r:id="rId13"/>
    <p:sldId id="267" r:id="rId14"/>
    <p:sldId id="268" r:id="rId15"/>
    <p:sldId id="1156" r:id="rId16"/>
    <p:sldId id="274" r:id="rId17"/>
    <p:sldId id="281" r:id="rId18"/>
    <p:sldId id="940" r:id="rId19"/>
    <p:sldId id="1231" r:id="rId20"/>
    <p:sldId id="294" r:id="rId21"/>
    <p:sldId id="969" r:id="rId22"/>
    <p:sldId id="1158" r:id="rId23"/>
    <p:sldId id="1225" r:id="rId24"/>
    <p:sldId id="1226" r:id="rId25"/>
    <p:sldId id="290" r:id="rId26"/>
    <p:sldId id="1173" r:id="rId27"/>
    <p:sldId id="1224" r:id="rId28"/>
    <p:sldId id="1233" r:id="rId29"/>
    <p:sldId id="263" r:id="rId30"/>
  </p:sldIdLst>
  <p:sldSz cx="12192000" cy="6858000"/>
  <p:notesSz cx="6669088"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518A"/>
    <a:srgbClr val="1A518E"/>
    <a:srgbClr val="D7F0FF"/>
    <a:srgbClr val="D6EDFF"/>
    <a:srgbClr val="E46804"/>
    <a:srgbClr val="FFFFFF"/>
    <a:srgbClr val="FEFEFE"/>
    <a:srgbClr val="ECF0FA"/>
    <a:srgbClr val="F9FEFF"/>
    <a:srgbClr val="E9EF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713" autoAdjust="0"/>
    <p:restoredTop sz="94660"/>
  </p:normalViewPr>
  <p:slideViewPr>
    <p:cSldViewPr snapToGrid="0">
      <p:cViewPr varScale="1">
        <p:scale>
          <a:sx n="82" d="100"/>
          <a:sy n="82" d="100"/>
        </p:scale>
        <p:origin x="27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6DFC18-366D-4B53-BB55-3D2E1F94E707}" type="doc">
      <dgm:prSet loTypeId="urn:microsoft.com/office/officeart/2005/8/layout/chart3" loCatId="cycle" qsTypeId="urn:microsoft.com/office/officeart/2005/8/quickstyle/simple5" qsCatId="simple" csTypeId="urn:microsoft.com/office/officeart/2005/8/colors/accent1_3" csCatId="accent1" phldr="1"/>
      <dgm:spPr/>
    </dgm:pt>
    <dgm:pt modelId="{2EC2B382-79D3-4FF3-B2DA-AE82907126F3}">
      <dgm:prSet phldrT="[Tekst]"/>
      <dgm:spPr/>
      <dgm:t>
        <a:bodyPr/>
        <a:lstStyle/>
        <a:p>
          <a:r>
            <a:rPr lang="nl-NL" dirty="0">
              <a:latin typeface="Museo Sans 300" panose="02000000000000000000" pitchFamily="50" charset="0"/>
            </a:rPr>
            <a:t>Lenen</a:t>
          </a:r>
          <a:endParaRPr lang="en-US" dirty="0">
            <a:latin typeface="Museo Sans 300" panose="02000000000000000000" pitchFamily="50" charset="0"/>
          </a:endParaRPr>
        </a:p>
      </dgm:t>
    </dgm:pt>
    <dgm:pt modelId="{1BE33EE4-6091-46BA-8710-02A723D1D9D9}" type="parTrans" cxnId="{B296704D-CC1C-4806-8E1F-685D0D5A8DF0}">
      <dgm:prSet/>
      <dgm:spPr/>
      <dgm:t>
        <a:bodyPr/>
        <a:lstStyle/>
        <a:p>
          <a:endParaRPr lang="en-US"/>
        </a:p>
      </dgm:t>
    </dgm:pt>
    <dgm:pt modelId="{846D6364-4DC2-44D6-BE80-BDCB852FE3CC}" type="sibTrans" cxnId="{B296704D-CC1C-4806-8E1F-685D0D5A8DF0}">
      <dgm:prSet/>
      <dgm:spPr/>
      <dgm:t>
        <a:bodyPr/>
        <a:lstStyle/>
        <a:p>
          <a:endParaRPr lang="en-US"/>
        </a:p>
      </dgm:t>
    </dgm:pt>
    <dgm:pt modelId="{CA56F16C-19A4-4C51-B398-1CFA74EDAE66}">
      <dgm:prSet phldrT="[Tekst]"/>
      <dgm:spPr/>
      <dgm:t>
        <a:bodyPr/>
        <a:lstStyle/>
        <a:p>
          <a:r>
            <a:rPr lang="nl-NL" dirty="0">
              <a:latin typeface="Museo 300" panose="02000000000000000000" pitchFamily="50" charset="0"/>
            </a:rPr>
            <a:t>Uitstellen en sparen</a:t>
          </a:r>
          <a:endParaRPr lang="en-US" dirty="0">
            <a:latin typeface="Museo 300" panose="02000000000000000000" pitchFamily="50" charset="0"/>
          </a:endParaRPr>
        </a:p>
      </dgm:t>
    </dgm:pt>
    <dgm:pt modelId="{BB792030-551B-4DC5-8203-32590DAE7F9C}" type="parTrans" cxnId="{E4FC4B81-A7BB-4FD9-B2FF-D0C0EE3B811D}">
      <dgm:prSet/>
      <dgm:spPr/>
      <dgm:t>
        <a:bodyPr/>
        <a:lstStyle/>
        <a:p>
          <a:endParaRPr lang="en-US"/>
        </a:p>
      </dgm:t>
    </dgm:pt>
    <dgm:pt modelId="{0EF7CDD9-11D6-481C-A15F-748D383E1BB6}" type="sibTrans" cxnId="{E4FC4B81-A7BB-4FD9-B2FF-D0C0EE3B811D}">
      <dgm:prSet/>
      <dgm:spPr/>
      <dgm:t>
        <a:bodyPr/>
        <a:lstStyle/>
        <a:p>
          <a:endParaRPr lang="en-US"/>
        </a:p>
      </dgm:t>
    </dgm:pt>
    <dgm:pt modelId="{A815EAAA-AD2B-4C78-972C-456490190788}">
      <dgm:prSet phldrT="[Tekst]"/>
      <dgm:spPr/>
      <dgm:t>
        <a:bodyPr/>
        <a:lstStyle/>
        <a:p>
          <a:r>
            <a:rPr lang="nl-NL" dirty="0">
              <a:latin typeface="Museo Sans 300" panose="02000000000000000000" pitchFamily="50" charset="0"/>
            </a:rPr>
            <a:t>Eigen middelen</a:t>
          </a:r>
          <a:endParaRPr lang="en-US" dirty="0">
            <a:latin typeface="Museo Sans 300" panose="02000000000000000000" pitchFamily="50" charset="0"/>
          </a:endParaRPr>
        </a:p>
      </dgm:t>
    </dgm:pt>
    <dgm:pt modelId="{C74C960A-BAE3-4F98-B0E0-DE1732BFFF4F}" type="parTrans" cxnId="{5697B63E-AF99-4113-A15E-78719AC62AB7}">
      <dgm:prSet/>
      <dgm:spPr/>
      <dgm:t>
        <a:bodyPr/>
        <a:lstStyle/>
        <a:p>
          <a:endParaRPr lang="en-US"/>
        </a:p>
      </dgm:t>
    </dgm:pt>
    <dgm:pt modelId="{52C6A967-F844-4648-90E4-A2712AC8DB28}" type="sibTrans" cxnId="{5697B63E-AF99-4113-A15E-78719AC62AB7}">
      <dgm:prSet/>
      <dgm:spPr/>
      <dgm:t>
        <a:bodyPr/>
        <a:lstStyle/>
        <a:p>
          <a:endParaRPr lang="en-US"/>
        </a:p>
      </dgm:t>
    </dgm:pt>
    <dgm:pt modelId="{E2C49238-A71C-4DAB-BD7D-BD229553A82D}" type="pres">
      <dgm:prSet presAssocID="{7F6DFC18-366D-4B53-BB55-3D2E1F94E707}" presName="compositeShape" presStyleCnt="0">
        <dgm:presLayoutVars>
          <dgm:chMax val="7"/>
          <dgm:dir/>
          <dgm:resizeHandles val="exact"/>
        </dgm:presLayoutVars>
      </dgm:prSet>
      <dgm:spPr/>
    </dgm:pt>
    <dgm:pt modelId="{D7F8C059-98FE-4C29-8F00-ABB8AE2423F0}" type="pres">
      <dgm:prSet presAssocID="{7F6DFC18-366D-4B53-BB55-3D2E1F94E707}" presName="wedge1" presStyleLbl="node1" presStyleIdx="0" presStyleCnt="3" custLinFactNeighborX="-4291" custLinFactNeighborY="-485"/>
      <dgm:spPr/>
    </dgm:pt>
    <dgm:pt modelId="{B6F7D9EE-DFFD-4B7C-B48E-1AB1472A4FBF}" type="pres">
      <dgm:prSet presAssocID="{7F6DFC18-366D-4B53-BB55-3D2E1F94E707}" presName="wedge1Tx" presStyleLbl="node1" presStyleIdx="0" presStyleCnt="3">
        <dgm:presLayoutVars>
          <dgm:chMax val="0"/>
          <dgm:chPref val="0"/>
          <dgm:bulletEnabled val="1"/>
        </dgm:presLayoutVars>
      </dgm:prSet>
      <dgm:spPr/>
    </dgm:pt>
    <dgm:pt modelId="{979283B0-EE7D-43C1-B0FD-E4C44E0727A3}" type="pres">
      <dgm:prSet presAssocID="{7F6DFC18-366D-4B53-BB55-3D2E1F94E707}" presName="wedge2" presStyleLbl="node1" presStyleIdx="1" presStyleCnt="3" custLinFactNeighborX="-2554" custLinFactNeighborY="1716"/>
      <dgm:spPr/>
    </dgm:pt>
    <dgm:pt modelId="{0A19BC13-F624-4240-865F-01CED084E9E9}" type="pres">
      <dgm:prSet presAssocID="{7F6DFC18-366D-4B53-BB55-3D2E1F94E707}" presName="wedge2Tx" presStyleLbl="node1" presStyleIdx="1" presStyleCnt="3">
        <dgm:presLayoutVars>
          <dgm:chMax val="0"/>
          <dgm:chPref val="0"/>
          <dgm:bulletEnabled val="1"/>
        </dgm:presLayoutVars>
      </dgm:prSet>
      <dgm:spPr/>
    </dgm:pt>
    <dgm:pt modelId="{00E4900E-F31C-4FD5-A5C8-33E1F9A77B10}" type="pres">
      <dgm:prSet presAssocID="{7F6DFC18-366D-4B53-BB55-3D2E1F94E707}" presName="wedge3" presStyleLbl="node1" presStyleIdx="2" presStyleCnt="3" custLinFactNeighborX="-4876" custLinFactNeighborY="-3461"/>
      <dgm:spPr/>
    </dgm:pt>
    <dgm:pt modelId="{4D0D2A07-E25D-48F3-8817-93B09215C95C}" type="pres">
      <dgm:prSet presAssocID="{7F6DFC18-366D-4B53-BB55-3D2E1F94E707}" presName="wedge3Tx" presStyleLbl="node1" presStyleIdx="2" presStyleCnt="3">
        <dgm:presLayoutVars>
          <dgm:chMax val="0"/>
          <dgm:chPref val="0"/>
          <dgm:bulletEnabled val="1"/>
        </dgm:presLayoutVars>
      </dgm:prSet>
      <dgm:spPr/>
    </dgm:pt>
  </dgm:ptLst>
  <dgm:cxnLst>
    <dgm:cxn modelId="{88942F27-B372-4FED-A34E-2987A4501BAB}" type="presOf" srcId="{7F6DFC18-366D-4B53-BB55-3D2E1F94E707}" destId="{E2C49238-A71C-4DAB-BD7D-BD229553A82D}" srcOrd="0" destOrd="0" presId="urn:microsoft.com/office/officeart/2005/8/layout/chart3"/>
    <dgm:cxn modelId="{1AB05A2C-2CF0-46DA-A80D-BCD4659CBF33}" type="presOf" srcId="{CA56F16C-19A4-4C51-B398-1CFA74EDAE66}" destId="{979283B0-EE7D-43C1-B0FD-E4C44E0727A3}" srcOrd="0" destOrd="0" presId="urn:microsoft.com/office/officeart/2005/8/layout/chart3"/>
    <dgm:cxn modelId="{5697B63E-AF99-4113-A15E-78719AC62AB7}" srcId="{7F6DFC18-366D-4B53-BB55-3D2E1F94E707}" destId="{A815EAAA-AD2B-4C78-972C-456490190788}" srcOrd="2" destOrd="0" parTransId="{C74C960A-BAE3-4F98-B0E0-DE1732BFFF4F}" sibTransId="{52C6A967-F844-4648-90E4-A2712AC8DB28}"/>
    <dgm:cxn modelId="{B296704D-CC1C-4806-8E1F-685D0D5A8DF0}" srcId="{7F6DFC18-366D-4B53-BB55-3D2E1F94E707}" destId="{2EC2B382-79D3-4FF3-B2DA-AE82907126F3}" srcOrd="0" destOrd="0" parTransId="{1BE33EE4-6091-46BA-8710-02A723D1D9D9}" sibTransId="{846D6364-4DC2-44D6-BE80-BDCB852FE3CC}"/>
    <dgm:cxn modelId="{E4FC4B81-A7BB-4FD9-B2FF-D0C0EE3B811D}" srcId="{7F6DFC18-366D-4B53-BB55-3D2E1F94E707}" destId="{CA56F16C-19A4-4C51-B398-1CFA74EDAE66}" srcOrd="1" destOrd="0" parTransId="{BB792030-551B-4DC5-8203-32590DAE7F9C}" sibTransId="{0EF7CDD9-11D6-481C-A15F-748D383E1BB6}"/>
    <dgm:cxn modelId="{C4DD669C-C37D-450C-A311-9513DA01F890}" type="presOf" srcId="{2EC2B382-79D3-4FF3-B2DA-AE82907126F3}" destId="{D7F8C059-98FE-4C29-8F00-ABB8AE2423F0}" srcOrd="0" destOrd="0" presId="urn:microsoft.com/office/officeart/2005/8/layout/chart3"/>
    <dgm:cxn modelId="{B59365B7-DAF5-4727-9216-33C2D4F68BA1}" type="presOf" srcId="{A815EAAA-AD2B-4C78-972C-456490190788}" destId="{00E4900E-F31C-4FD5-A5C8-33E1F9A77B10}" srcOrd="0" destOrd="0" presId="urn:microsoft.com/office/officeart/2005/8/layout/chart3"/>
    <dgm:cxn modelId="{DC0C85F3-B62E-4FA1-A4A3-039DC98808B5}" type="presOf" srcId="{A815EAAA-AD2B-4C78-972C-456490190788}" destId="{4D0D2A07-E25D-48F3-8817-93B09215C95C}" srcOrd="1" destOrd="0" presId="urn:microsoft.com/office/officeart/2005/8/layout/chart3"/>
    <dgm:cxn modelId="{542C1DF6-32E9-481E-BAC6-41464B696FEE}" type="presOf" srcId="{CA56F16C-19A4-4C51-B398-1CFA74EDAE66}" destId="{0A19BC13-F624-4240-865F-01CED084E9E9}" srcOrd="1" destOrd="0" presId="urn:microsoft.com/office/officeart/2005/8/layout/chart3"/>
    <dgm:cxn modelId="{E02F9EF8-821B-490F-BFDB-690B95DAF6F6}" type="presOf" srcId="{2EC2B382-79D3-4FF3-B2DA-AE82907126F3}" destId="{B6F7D9EE-DFFD-4B7C-B48E-1AB1472A4FBF}" srcOrd="1" destOrd="0" presId="urn:microsoft.com/office/officeart/2005/8/layout/chart3"/>
    <dgm:cxn modelId="{BFE2DD41-EDFC-4DCE-8919-9A4E9E4422F6}" type="presParOf" srcId="{E2C49238-A71C-4DAB-BD7D-BD229553A82D}" destId="{D7F8C059-98FE-4C29-8F00-ABB8AE2423F0}" srcOrd="0" destOrd="0" presId="urn:microsoft.com/office/officeart/2005/8/layout/chart3"/>
    <dgm:cxn modelId="{2E741FD6-1881-4A70-B1C3-0FDE86D6B829}" type="presParOf" srcId="{E2C49238-A71C-4DAB-BD7D-BD229553A82D}" destId="{B6F7D9EE-DFFD-4B7C-B48E-1AB1472A4FBF}" srcOrd="1" destOrd="0" presId="urn:microsoft.com/office/officeart/2005/8/layout/chart3"/>
    <dgm:cxn modelId="{6E9D9D95-C319-4834-BC3E-D577B2AA6295}" type="presParOf" srcId="{E2C49238-A71C-4DAB-BD7D-BD229553A82D}" destId="{979283B0-EE7D-43C1-B0FD-E4C44E0727A3}" srcOrd="2" destOrd="0" presId="urn:microsoft.com/office/officeart/2005/8/layout/chart3"/>
    <dgm:cxn modelId="{A9D03263-FFB5-4D8C-86A6-29D43879DCC2}" type="presParOf" srcId="{E2C49238-A71C-4DAB-BD7D-BD229553A82D}" destId="{0A19BC13-F624-4240-865F-01CED084E9E9}" srcOrd="3" destOrd="0" presId="urn:microsoft.com/office/officeart/2005/8/layout/chart3"/>
    <dgm:cxn modelId="{9AF8E2E5-88CF-45B1-B608-99797E743F5E}" type="presParOf" srcId="{E2C49238-A71C-4DAB-BD7D-BD229553A82D}" destId="{00E4900E-F31C-4FD5-A5C8-33E1F9A77B10}" srcOrd="4" destOrd="0" presId="urn:microsoft.com/office/officeart/2005/8/layout/chart3"/>
    <dgm:cxn modelId="{FF6EB52A-530E-4F4E-9BDA-2984DA85CCCB}" type="presParOf" srcId="{E2C49238-A71C-4DAB-BD7D-BD229553A82D}" destId="{4D0D2A07-E25D-48F3-8817-93B09215C95C}" srcOrd="5" destOrd="0" presId="urn:microsoft.com/office/officeart/2005/8/layout/char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F8C059-98FE-4C29-8F00-ABB8AE2423F0}">
      <dsp:nvSpPr>
        <dsp:cNvPr id="0" name=""/>
        <dsp:cNvSpPr/>
      </dsp:nvSpPr>
      <dsp:spPr>
        <a:xfrm>
          <a:off x="1688260" y="281782"/>
          <a:ext cx="3731866" cy="3731866"/>
        </a:xfrm>
        <a:prstGeom prst="pie">
          <a:avLst>
            <a:gd name="adj1" fmla="val 16200000"/>
            <a:gd name="adj2" fmla="val 180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nl-NL" sz="2200" kern="1200" dirty="0">
              <a:latin typeface="Museo Sans 300" panose="02000000000000000000" pitchFamily="50" charset="0"/>
            </a:rPr>
            <a:t>Lenen</a:t>
          </a:r>
          <a:endParaRPr lang="en-US" sz="2200" kern="1200" dirty="0">
            <a:latin typeface="Museo Sans 300" panose="02000000000000000000" pitchFamily="50" charset="0"/>
          </a:endParaRPr>
        </a:p>
      </dsp:txBody>
      <dsp:txXfrm>
        <a:off x="3717241" y="970400"/>
        <a:ext cx="1266168" cy="1243955"/>
      </dsp:txXfrm>
    </dsp:sp>
    <dsp:sp modelId="{979283B0-EE7D-43C1-B0FD-E4C44E0727A3}">
      <dsp:nvSpPr>
        <dsp:cNvPr id="0" name=""/>
        <dsp:cNvSpPr/>
      </dsp:nvSpPr>
      <dsp:spPr>
        <a:xfrm>
          <a:off x="1560714" y="474988"/>
          <a:ext cx="3731866" cy="3731866"/>
        </a:xfrm>
        <a:prstGeom prst="pie">
          <a:avLst>
            <a:gd name="adj1" fmla="val 1800000"/>
            <a:gd name="adj2" fmla="val 9000000"/>
          </a:avLst>
        </a:prstGeom>
        <a:gradFill rotWithShape="0">
          <a:gsLst>
            <a:gs pos="0">
              <a:schemeClr val="accent1">
                <a:shade val="80000"/>
                <a:hueOff val="174641"/>
                <a:satOff val="-3128"/>
                <a:lumOff val="13293"/>
                <a:alphaOff val="0"/>
                <a:satMod val="103000"/>
                <a:lumMod val="102000"/>
                <a:tint val="94000"/>
              </a:schemeClr>
            </a:gs>
            <a:gs pos="50000">
              <a:schemeClr val="accent1">
                <a:shade val="80000"/>
                <a:hueOff val="174641"/>
                <a:satOff val="-3128"/>
                <a:lumOff val="13293"/>
                <a:alphaOff val="0"/>
                <a:satMod val="110000"/>
                <a:lumMod val="100000"/>
                <a:shade val="100000"/>
              </a:schemeClr>
            </a:gs>
            <a:gs pos="100000">
              <a:schemeClr val="accent1">
                <a:shade val="80000"/>
                <a:hueOff val="174641"/>
                <a:satOff val="-3128"/>
                <a:lumOff val="1329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nl-NL" sz="2200" kern="1200" dirty="0">
              <a:latin typeface="Museo 300" panose="02000000000000000000" pitchFamily="50" charset="0"/>
            </a:rPr>
            <a:t>Uitstellen en sparen</a:t>
          </a:r>
          <a:endParaRPr lang="en-US" sz="2200" kern="1200" dirty="0">
            <a:latin typeface="Museo 300" panose="02000000000000000000" pitchFamily="50" charset="0"/>
          </a:endParaRPr>
        </a:p>
      </dsp:txBody>
      <dsp:txXfrm>
        <a:off x="2582535" y="2829618"/>
        <a:ext cx="1688225" cy="1155101"/>
      </dsp:txXfrm>
    </dsp:sp>
    <dsp:sp modelId="{00E4900E-F31C-4FD5-A5C8-33E1F9A77B10}">
      <dsp:nvSpPr>
        <dsp:cNvPr id="0" name=""/>
        <dsp:cNvSpPr/>
      </dsp:nvSpPr>
      <dsp:spPr>
        <a:xfrm>
          <a:off x="1474060" y="281789"/>
          <a:ext cx="3731866" cy="3731866"/>
        </a:xfrm>
        <a:prstGeom prst="pie">
          <a:avLst>
            <a:gd name="adj1" fmla="val 9000000"/>
            <a:gd name="adj2" fmla="val 16200000"/>
          </a:avLst>
        </a:prstGeom>
        <a:gradFill rotWithShape="0">
          <a:gsLst>
            <a:gs pos="0">
              <a:schemeClr val="accent1">
                <a:shade val="80000"/>
                <a:hueOff val="349283"/>
                <a:satOff val="-6256"/>
                <a:lumOff val="26585"/>
                <a:alphaOff val="0"/>
                <a:satMod val="103000"/>
                <a:lumMod val="102000"/>
                <a:tint val="94000"/>
              </a:schemeClr>
            </a:gs>
            <a:gs pos="50000">
              <a:schemeClr val="accent1">
                <a:shade val="80000"/>
                <a:hueOff val="349283"/>
                <a:satOff val="-6256"/>
                <a:lumOff val="26585"/>
                <a:alphaOff val="0"/>
                <a:satMod val="110000"/>
                <a:lumMod val="100000"/>
                <a:shade val="100000"/>
              </a:schemeClr>
            </a:gs>
            <a:gs pos="100000">
              <a:schemeClr val="accent1">
                <a:shade val="80000"/>
                <a:hueOff val="349283"/>
                <a:satOff val="-6256"/>
                <a:lumOff val="2658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nl-NL" sz="2200" kern="1200" dirty="0">
              <a:latin typeface="Museo Sans 300" panose="02000000000000000000" pitchFamily="50" charset="0"/>
            </a:rPr>
            <a:t>Eigen middelen</a:t>
          </a:r>
          <a:endParaRPr lang="en-US" sz="2200" kern="1200" dirty="0">
            <a:latin typeface="Museo Sans 300" panose="02000000000000000000" pitchFamily="50" charset="0"/>
          </a:endParaRPr>
        </a:p>
      </dsp:txBody>
      <dsp:txXfrm>
        <a:off x="1873903" y="1014834"/>
        <a:ext cx="1266168" cy="1243955"/>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2889938" cy="49805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7607" y="3"/>
            <a:ext cx="2889938" cy="498055"/>
          </a:xfrm>
          <a:prstGeom prst="rect">
            <a:avLst/>
          </a:prstGeom>
        </p:spPr>
        <p:txBody>
          <a:bodyPr vert="horz" lIns="91440" tIns="45720" rIns="91440" bIns="45720" rtlCol="0"/>
          <a:lstStyle>
            <a:lvl1pPr algn="r">
              <a:defRPr sz="1200"/>
            </a:lvl1pPr>
          </a:lstStyle>
          <a:p>
            <a:fld id="{06C2435A-DA4E-4A1F-B6B9-F85F15CEFA18}" type="datetimeFigureOut">
              <a:rPr lang="nl-NL" smtClean="0"/>
              <a:t>8-2-2024</a:t>
            </a:fld>
            <a:endParaRPr lang="nl-NL"/>
          </a:p>
        </p:txBody>
      </p:sp>
      <p:sp>
        <p:nvSpPr>
          <p:cNvPr id="4" name="Tijdelijke aanduiding voor dia-afbeelding 3"/>
          <p:cNvSpPr>
            <a:spLocks noGrp="1" noRot="1" noChangeAspect="1"/>
          </p:cNvSpPr>
          <p:nvPr>
            <p:ph type="sldImg" idx="2"/>
          </p:nvPr>
        </p:nvSpPr>
        <p:spPr>
          <a:xfrm>
            <a:off x="357188" y="1239838"/>
            <a:ext cx="5954712" cy="3351212"/>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909" y="4777195"/>
            <a:ext cx="5335270" cy="3908615"/>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5"/>
            <a:ext cx="2889938" cy="498054"/>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7607" y="9428585"/>
            <a:ext cx="2889938" cy="498054"/>
          </a:xfrm>
          <a:prstGeom prst="rect">
            <a:avLst/>
          </a:prstGeom>
        </p:spPr>
        <p:txBody>
          <a:bodyPr vert="horz" lIns="91440" tIns="45720" rIns="91440" bIns="45720" rtlCol="0" anchor="b"/>
          <a:lstStyle>
            <a:lvl1pPr algn="r">
              <a:defRPr sz="1200"/>
            </a:lvl1pPr>
          </a:lstStyle>
          <a:p>
            <a:fld id="{22648DB0-5703-44B5-88CB-6B4397679DF6}" type="slidenum">
              <a:rPr lang="nl-NL" smtClean="0"/>
              <a:t>‹nr.›</a:t>
            </a:fld>
            <a:endParaRPr lang="nl-NL"/>
          </a:p>
        </p:txBody>
      </p:sp>
    </p:spTree>
    <p:extLst>
      <p:ext uri="{BB962C8B-B14F-4D97-AF65-F5344CB8AC3E}">
        <p14:creationId xmlns:p14="http://schemas.microsoft.com/office/powerpoint/2010/main" val="249631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cs typeface="Calibri"/>
              </a:rPr>
              <a:t>Het </a:t>
            </a:r>
            <a:r>
              <a:rPr lang="en-US" dirty="0" err="1">
                <a:cs typeface="Calibri"/>
              </a:rPr>
              <a:t>verduurzamen</a:t>
            </a:r>
            <a:r>
              <a:rPr lang="en-US" dirty="0">
                <a:cs typeface="Calibri"/>
              </a:rPr>
              <a:t> van de </a:t>
            </a:r>
            <a:r>
              <a:rPr lang="en-US" dirty="0" err="1">
                <a:cs typeface="Calibri"/>
              </a:rPr>
              <a:t>bebouwde</a:t>
            </a:r>
            <a:r>
              <a:rPr lang="en-US" dirty="0">
                <a:cs typeface="Calibri"/>
              </a:rPr>
              <a:t> </a:t>
            </a:r>
            <a:r>
              <a:rPr lang="en-US" dirty="0" err="1">
                <a:cs typeface="Calibri"/>
              </a:rPr>
              <a:t>omgeving</a:t>
            </a:r>
            <a:r>
              <a:rPr lang="en-US" dirty="0">
                <a:cs typeface="Calibri"/>
              </a:rPr>
              <a:t> </a:t>
            </a:r>
            <a:r>
              <a:rPr lang="en-US" dirty="0" err="1">
                <a:cs typeface="Calibri"/>
              </a:rPr>
              <a:t>en</a:t>
            </a:r>
            <a:r>
              <a:rPr lang="en-US" dirty="0">
                <a:cs typeface="Calibri"/>
              </a:rPr>
              <a:t> </a:t>
            </a:r>
            <a:r>
              <a:rPr lang="en-US" dirty="0" err="1">
                <a:cs typeface="Calibri"/>
              </a:rPr>
              <a:t>daarmee</a:t>
            </a:r>
            <a:r>
              <a:rPr lang="en-US" dirty="0">
                <a:cs typeface="Calibri"/>
              </a:rPr>
              <a:t> </a:t>
            </a:r>
            <a:r>
              <a:rPr lang="en-US" dirty="0" err="1">
                <a:cs typeface="Calibri"/>
              </a:rPr>
              <a:t>ook</a:t>
            </a:r>
            <a:r>
              <a:rPr lang="en-US" dirty="0">
                <a:cs typeface="Calibri"/>
              </a:rPr>
              <a:t> </a:t>
            </a:r>
            <a:r>
              <a:rPr lang="en-US" dirty="0" err="1">
                <a:cs typeface="Calibri"/>
              </a:rPr>
              <a:t>uw</a:t>
            </a:r>
            <a:r>
              <a:rPr lang="en-US" dirty="0">
                <a:cs typeface="Calibri"/>
              </a:rPr>
              <a:t> VvE is </a:t>
            </a:r>
            <a:r>
              <a:rPr lang="en-US" dirty="0" err="1">
                <a:cs typeface="Calibri"/>
              </a:rPr>
              <a:t>een</a:t>
            </a:r>
            <a:r>
              <a:rPr lang="en-US" dirty="0">
                <a:cs typeface="Calibri"/>
              </a:rPr>
              <a:t> </a:t>
            </a:r>
            <a:r>
              <a:rPr lang="en-US" dirty="0" err="1">
                <a:cs typeface="Calibri"/>
              </a:rPr>
              <a:t>gevolg</a:t>
            </a:r>
            <a:r>
              <a:rPr lang="en-US" dirty="0">
                <a:cs typeface="Calibri"/>
              </a:rPr>
              <a:t> is van </a:t>
            </a:r>
            <a:r>
              <a:rPr lang="en-US" dirty="0" err="1">
                <a:cs typeface="Calibri"/>
              </a:rPr>
              <a:t>wereldwijde</a:t>
            </a:r>
            <a:r>
              <a:rPr lang="en-US" dirty="0">
                <a:cs typeface="Calibri"/>
              </a:rPr>
              <a:t> </a:t>
            </a:r>
            <a:r>
              <a:rPr lang="en-US" dirty="0" err="1">
                <a:cs typeface="Calibri"/>
              </a:rPr>
              <a:t>afspraken</a:t>
            </a:r>
            <a:r>
              <a:rPr lang="en-US" dirty="0">
                <a:cs typeface="Calibri"/>
              </a:rPr>
              <a:t>, die </a:t>
            </a:r>
            <a:r>
              <a:rPr lang="en-US" dirty="0" err="1">
                <a:cs typeface="Calibri"/>
              </a:rPr>
              <a:t>vertaald</a:t>
            </a:r>
            <a:r>
              <a:rPr lang="en-US" dirty="0">
                <a:cs typeface="Calibri"/>
              </a:rPr>
              <a:t> </a:t>
            </a:r>
            <a:r>
              <a:rPr lang="en-US" dirty="0" err="1">
                <a:cs typeface="Calibri"/>
              </a:rPr>
              <a:t>zijn</a:t>
            </a:r>
            <a:r>
              <a:rPr lang="en-US" dirty="0">
                <a:cs typeface="Calibri"/>
              </a:rPr>
              <a:t> in </a:t>
            </a:r>
            <a:r>
              <a:rPr lang="en-US" dirty="0" err="1">
                <a:cs typeface="Calibri"/>
              </a:rPr>
              <a:t>nationale</a:t>
            </a:r>
            <a:r>
              <a:rPr lang="en-US" dirty="0">
                <a:cs typeface="Calibri"/>
              </a:rPr>
              <a:t> </a:t>
            </a:r>
            <a:r>
              <a:rPr lang="en-US" dirty="0" err="1">
                <a:cs typeface="Calibri"/>
              </a:rPr>
              <a:t>afspraken</a:t>
            </a:r>
            <a:r>
              <a:rPr lang="en-US" dirty="0">
                <a:cs typeface="Calibri"/>
              </a:rPr>
              <a:t>, de op </a:t>
            </a:r>
            <a:r>
              <a:rPr lang="en-US" dirty="0" err="1">
                <a:cs typeface="Calibri"/>
              </a:rPr>
              <a:t>hun</a:t>
            </a:r>
            <a:r>
              <a:rPr lang="en-US" dirty="0">
                <a:cs typeface="Calibri"/>
              </a:rPr>
              <a:t> </a:t>
            </a:r>
            <a:r>
              <a:rPr lang="en-US" dirty="0" err="1">
                <a:cs typeface="Calibri"/>
              </a:rPr>
              <a:t>beurt</a:t>
            </a:r>
            <a:r>
              <a:rPr lang="en-US" dirty="0">
                <a:cs typeface="Calibri"/>
              </a:rPr>
              <a:t> </a:t>
            </a:r>
            <a:r>
              <a:rPr lang="en-US" dirty="0" err="1">
                <a:cs typeface="Calibri"/>
              </a:rPr>
              <a:t>weer</a:t>
            </a:r>
            <a:r>
              <a:rPr lang="en-US" dirty="0">
                <a:cs typeface="Calibri"/>
              </a:rPr>
              <a:t> </a:t>
            </a:r>
            <a:r>
              <a:rPr lang="en-US" dirty="0" err="1">
                <a:cs typeface="Calibri"/>
              </a:rPr>
              <a:t>vertaald</a:t>
            </a:r>
            <a:r>
              <a:rPr lang="en-US" dirty="0">
                <a:cs typeface="Calibri"/>
              </a:rPr>
              <a:t> </a:t>
            </a:r>
            <a:r>
              <a:rPr lang="en-US" dirty="0" err="1">
                <a:cs typeface="Calibri"/>
              </a:rPr>
              <a:t>zijn</a:t>
            </a:r>
            <a:r>
              <a:rPr lang="en-US" dirty="0">
                <a:cs typeface="Calibri"/>
              </a:rPr>
              <a:t> </a:t>
            </a:r>
            <a:r>
              <a:rPr lang="en-US" dirty="0" err="1">
                <a:cs typeface="Calibri"/>
              </a:rPr>
              <a:t>gemeentelijke</a:t>
            </a:r>
            <a:r>
              <a:rPr lang="en-US" dirty="0">
                <a:cs typeface="Calibri"/>
              </a:rPr>
              <a:t> </a:t>
            </a:r>
            <a:r>
              <a:rPr lang="en-US" dirty="0" err="1">
                <a:cs typeface="Calibri"/>
              </a:rPr>
              <a:t>ambities</a:t>
            </a:r>
            <a:r>
              <a:rPr lang="en-US" dirty="0">
                <a:cs typeface="Calibri"/>
              </a:rPr>
              <a:t> </a:t>
            </a:r>
            <a:r>
              <a:rPr lang="en-US" dirty="0" err="1">
                <a:cs typeface="Calibri"/>
              </a:rPr>
              <a:t>en</a:t>
            </a:r>
            <a:r>
              <a:rPr lang="en-US" dirty="0">
                <a:cs typeface="Calibri"/>
              </a:rPr>
              <a:t> </a:t>
            </a:r>
            <a:r>
              <a:rPr lang="en-US" dirty="0" err="1">
                <a:cs typeface="Calibri"/>
              </a:rPr>
              <a:t>waar</a:t>
            </a:r>
            <a:r>
              <a:rPr lang="en-US" dirty="0">
                <a:cs typeface="Calibri"/>
              </a:rPr>
              <a:t> u </a:t>
            </a:r>
            <a:r>
              <a:rPr lang="en-US" dirty="0" err="1">
                <a:cs typeface="Calibri"/>
              </a:rPr>
              <a:t>als</a:t>
            </a:r>
            <a:r>
              <a:rPr lang="en-US" dirty="0">
                <a:cs typeface="Calibri"/>
              </a:rPr>
              <a:t> VvE mee </a:t>
            </a:r>
            <a:r>
              <a:rPr lang="en-US" dirty="0" err="1">
                <a:cs typeface="Calibri"/>
              </a:rPr>
              <a:t>te</a:t>
            </a:r>
            <a:r>
              <a:rPr lang="en-US" dirty="0">
                <a:cs typeface="Calibri"/>
              </a:rPr>
              <a:t> </a:t>
            </a:r>
            <a:r>
              <a:rPr lang="en-US" dirty="0" err="1">
                <a:cs typeface="Calibri"/>
              </a:rPr>
              <a:t>maken</a:t>
            </a:r>
            <a:r>
              <a:rPr lang="en-US" dirty="0">
                <a:cs typeface="Calibri"/>
              </a:rPr>
              <a:t> </a:t>
            </a:r>
            <a:r>
              <a:rPr lang="en-US" dirty="0" err="1">
                <a:cs typeface="Calibri"/>
              </a:rPr>
              <a:t>krijgt</a:t>
            </a:r>
            <a:r>
              <a:rPr lang="en-US" dirty="0">
                <a:cs typeface="Calibri"/>
              </a:rPr>
              <a:t>. De </a:t>
            </a:r>
            <a:r>
              <a:rPr lang="en-US" dirty="0" err="1">
                <a:cs typeface="Calibri"/>
              </a:rPr>
              <a:t>ambitie</a:t>
            </a:r>
            <a:r>
              <a:rPr lang="en-US" dirty="0">
                <a:cs typeface="Calibri"/>
              </a:rPr>
              <a:t> van de Eu is om in 2050 </a:t>
            </a:r>
            <a:r>
              <a:rPr lang="en-US" dirty="0" err="1">
                <a:cs typeface="Calibri"/>
              </a:rPr>
              <a:t>klimaatneutraal</a:t>
            </a:r>
            <a:r>
              <a:rPr lang="en-US" dirty="0">
                <a:cs typeface="Calibri"/>
              </a:rPr>
              <a:t> </a:t>
            </a:r>
            <a:r>
              <a:rPr lang="en-US" dirty="0" err="1">
                <a:cs typeface="Calibri"/>
              </a:rPr>
              <a:t>te</a:t>
            </a:r>
            <a:r>
              <a:rPr lang="en-US" dirty="0">
                <a:cs typeface="Calibri"/>
              </a:rPr>
              <a:t> </a:t>
            </a:r>
            <a:r>
              <a:rPr lang="en-US" dirty="0" err="1">
                <a:cs typeface="Calibri"/>
              </a:rPr>
              <a:t>zijn</a:t>
            </a:r>
            <a:r>
              <a:rPr lang="en-US" dirty="0">
                <a:cs typeface="Calibri"/>
              </a:rPr>
              <a:t>, </a:t>
            </a:r>
            <a:r>
              <a:rPr lang="en-US" dirty="0" err="1">
                <a:cs typeface="Calibri"/>
              </a:rPr>
              <a:t>Nerderland</a:t>
            </a:r>
            <a:r>
              <a:rPr lang="en-US" dirty="0">
                <a:cs typeface="Calibri"/>
              </a:rPr>
              <a:t> heft </a:t>
            </a:r>
            <a:r>
              <a:rPr lang="en-US" dirty="0" err="1">
                <a:cs typeface="Calibri"/>
              </a:rPr>
              <a:t>zich</a:t>
            </a:r>
            <a:r>
              <a:rPr lang="en-US" dirty="0">
                <a:cs typeface="Calibri"/>
              </a:rPr>
              <a:t> </a:t>
            </a:r>
            <a:r>
              <a:rPr lang="en-US" dirty="0" err="1">
                <a:cs typeface="Calibri"/>
              </a:rPr>
              <a:t>hieraan</a:t>
            </a:r>
            <a:r>
              <a:rPr lang="en-US" dirty="0">
                <a:cs typeface="Calibri"/>
              </a:rPr>
              <a:t> </a:t>
            </a:r>
            <a:r>
              <a:rPr lang="en-US" dirty="0" err="1">
                <a:cs typeface="Calibri"/>
              </a:rPr>
              <a:t>verbonden</a:t>
            </a:r>
            <a:r>
              <a:rPr lang="en-US" dirty="0">
                <a:cs typeface="Calibri"/>
              </a:rPr>
              <a:t>. De </a:t>
            </a:r>
            <a:r>
              <a:rPr lang="en-US" dirty="0" err="1">
                <a:cs typeface="Calibri"/>
              </a:rPr>
              <a:t>gemeenten</a:t>
            </a:r>
            <a:r>
              <a:rPr lang="en-US" dirty="0">
                <a:cs typeface="Calibri"/>
              </a:rPr>
              <a:t> in Nederland </a:t>
            </a:r>
            <a:r>
              <a:rPr lang="en-US" dirty="0" err="1">
                <a:cs typeface="Calibri"/>
              </a:rPr>
              <a:t>moeten</a:t>
            </a:r>
            <a:r>
              <a:rPr lang="en-US" dirty="0">
                <a:cs typeface="Calibri"/>
              </a:rPr>
              <a:t> </a:t>
            </a:r>
            <a:r>
              <a:rPr lang="en-US" dirty="0" err="1">
                <a:cs typeface="Calibri"/>
              </a:rPr>
              <a:t>voor</a:t>
            </a:r>
            <a:r>
              <a:rPr lang="en-US" dirty="0">
                <a:cs typeface="Calibri"/>
              </a:rPr>
              <a:t> </a:t>
            </a:r>
            <a:r>
              <a:rPr lang="en-US" dirty="0" err="1">
                <a:cs typeface="Calibri"/>
              </a:rPr>
              <a:t>eind</a:t>
            </a:r>
            <a:r>
              <a:rPr lang="en-US" dirty="0">
                <a:cs typeface="Calibri"/>
              </a:rPr>
              <a:t> 2021 </a:t>
            </a:r>
            <a:r>
              <a:rPr lang="en-US" dirty="0" err="1">
                <a:cs typeface="Calibri"/>
              </a:rPr>
              <a:t>een</a:t>
            </a:r>
            <a:r>
              <a:rPr lang="en-US" dirty="0">
                <a:cs typeface="Calibri"/>
              </a:rPr>
              <a:t> </a:t>
            </a:r>
            <a:r>
              <a:rPr lang="en-US" dirty="0" err="1">
                <a:cs typeface="Calibri"/>
              </a:rPr>
              <a:t>warmtevisie</a:t>
            </a:r>
            <a:r>
              <a:rPr lang="en-US" dirty="0">
                <a:cs typeface="Calibri"/>
              </a:rPr>
              <a:t> </a:t>
            </a:r>
            <a:r>
              <a:rPr lang="en-US" dirty="0" err="1">
                <a:cs typeface="Calibri"/>
              </a:rPr>
              <a:t>hebben</a:t>
            </a:r>
            <a:r>
              <a:rPr lang="en-US" dirty="0">
                <a:cs typeface="Calibri"/>
              </a:rPr>
              <a:t> </a:t>
            </a:r>
            <a:r>
              <a:rPr lang="en-US" dirty="0" err="1">
                <a:cs typeface="Calibri"/>
              </a:rPr>
              <a:t>ontwikkeld</a:t>
            </a:r>
            <a:r>
              <a:rPr lang="en-US" dirty="0">
                <a:cs typeface="Calibri"/>
              </a:rPr>
              <a:t>, </a:t>
            </a:r>
            <a:r>
              <a:rPr lang="en-US" dirty="0" err="1">
                <a:cs typeface="Calibri"/>
              </a:rPr>
              <a:t>waarin</a:t>
            </a:r>
            <a:r>
              <a:rPr lang="en-US" dirty="0">
                <a:cs typeface="Calibri"/>
              </a:rPr>
              <a:t> </a:t>
            </a:r>
            <a:r>
              <a:rPr lang="en-US" dirty="0" err="1">
                <a:cs typeface="Calibri"/>
              </a:rPr>
              <a:t>staat</a:t>
            </a:r>
            <a:r>
              <a:rPr lang="en-US" dirty="0">
                <a:cs typeface="Calibri"/>
              </a:rPr>
              <a:t> hoe </a:t>
            </a:r>
            <a:r>
              <a:rPr lang="en-US" dirty="0" err="1">
                <a:cs typeface="Calibri"/>
              </a:rPr>
              <a:t>en</a:t>
            </a:r>
            <a:r>
              <a:rPr lang="en-US" dirty="0">
                <a:cs typeface="Calibri"/>
              </a:rPr>
              <a:t> </a:t>
            </a:r>
            <a:r>
              <a:rPr lang="en-US" dirty="0" err="1">
                <a:cs typeface="Calibri"/>
              </a:rPr>
              <a:t>wanneer</a:t>
            </a:r>
            <a:r>
              <a:rPr lang="en-US" dirty="0">
                <a:cs typeface="Calibri"/>
              </a:rPr>
              <a:t> </a:t>
            </a:r>
            <a:r>
              <a:rPr lang="en-US" dirty="0" err="1">
                <a:cs typeface="Calibri"/>
              </a:rPr>
              <a:t>welke</a:t>
            </a:r>
            <a:r>
              <a:rPr lang="en-US" dirty="0">
                <a:cs typeface="Calibri"/>
              </a:rPr>
              <a:t> </a:t>
            </a:r>
            <a:r>
              <a:rPr lang="en-US" dirty="0" err="1">
                <a:cs typeface="Calibri"/>
              </a:rPr>
              <a:t>wijken</a:t>
            </a:r>
            <a:r>
              <a:rPr lang="en-US" dirty="0">
                <a:cs typeface="Calibri"/>
              </a:rPr>
              <a:t> van het gas </a:t>
            </a:r>
            <a:r>
              <a:rPr lang="en-US" dirty="0" err="1">
                <a:cs typeface="Calibri"/>
              </a:rPr>
              <a:t>af</a:t>
            </a:r>
            <a:r>
              <a:rPr lang="en-US" dirty="0">
                <a:cs typeface="Calibri"/>
              </a:rPr>
              <a:t> </a:t>
            </a:r>
            <a:r>
              <a:rPr lang="en-US" dirty="0" err="1">
                <a:cs typeface="Calibri"/>
              </a:rPr>
              <a:t>gaan</a:t>
            </a:r>
            <a:r>
              <a:rPr lang="en-US" dirty="0">
                <a:cs typeface="Calibri"/>
              </a:rPr>
              <a:t>. In </a:t>
            </a:r>
            <a:r>
              <a:rPr lang="en-US" dirty="0" err="1">
                <a:cs typeface="Calibri"/>
              </a:rPr>
              <a:t>een</a:t>
            </a:r>
            <a:r>
              <a:rPr lang="en-US" dirty="0">
                <a:cs typeface="Calibri"/>
              </a:rPr>
              <a:t> van die </a:t>
            </a:r>
            <a:r>
              <a:rPr lang="en-US" dirty="0" err="1">
                <a:cs typeface="Calibri"/>
              </a:rPr>
              <a:t>wijken</a:t>
            </a:r>
            <a:r>
              <a:rPr lang="en-US" dirty="0">
                <a:cs typeface="Calibri"/>
              </a:rPr>
              <a:t> </a:t>
            </a:r>
            <a:r>
              <a:rPr lang="en-US" dirty="0" err="1">
                <a:cs typeface="Calibri"/>
              </a:rPr>
              <a:t>staat</a:t>
            </a:r>
            <a:r>
              <a:rPr lang="en-US" dirty="0">
                <a:cs typeface="Calibri"/>
              </a:rPr>
              <a:t> </a:t>
            </a:r>
            <a:r>
              <a:rPr lang="en-US" dirty="0" err="1">
                <a:cs typeface="Calibri"/>
              </a:rPr>
              <a:t>uw</a:t>
            </a:r>
            <a:r>
              <a:rPr lang="en-US" dirty="0">
                <a:cs typeface="Calibri"/>
              </a:rPr>
              <a:t> VvE.</a:t>
            </a:r>
          </a:p>
        </p:txBody>
      </p:sp>
      <p:sp>
        <p:nvSpPr>
          <p:cNvPr id="4" name="Tijdelijke aanduiding voor dianummer 3"/>
          <p:cNvSpPr>
            <a:spLocks noGrp="1"/>
          </p:cNvSpPr>
          <p:nvPr>
            <p:ph type="sldNum" sz="quarter" idx="5"/>
          </p:nvPr>
        </p:nvSpPr>
        <p:spPr/>
        <p:txBody>
          <a:bodyPr/>
          <a:lstStyle/>
          <a:p>
            <a:fld id="{22648DB0-5703-44B5-88CB-6B4397679DF6}" type="slidenum">
              <a:rPr lang="nl-NL" smtClean="0"/>
              <a:t>18</a:t>
            </a:fld>
            <a:endParaRPr lang="nl-NL"/>
          </a:p>
        </p:txBody>
      </p:sp>
    </p:spTree>
    <p:extLst>
      <p:ext uri="{BB962C8B-B14F-4D97-AF65-F5344CB8AC3E}">
        <p14:creationId xmlns:p14="http://schemas.microsoft.com/office/powerpoint/2010/main" val="422181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lvl="1" indent="0">
              <a:buFontTx/>
              <a:buNone/>
            </a:pPr>
            <a:endParaRPr lang="nl-NL" dirty="0"/>
          </a:p>
        </p:txBody>
      </p:sp>
      <p:sp>
        <p:nvSpPr>
          <p:cNvPr id="4" name="Tijdelijke aanduiding voor dianummer 3"/>
          <p:cNvSpPr>
            <a:spLocks noGrp="1"/>
          </p:cNvSpPr>
          <p:nvPr>
            <p:ph type="sldNum" sz="quarter" idx="5"/>
          </p:nvPr>
        </p:nvSpPr>
        <p:spPr/>
        <p:txBody>
          <a:bodyPr/>
          <a:lstStyle/>
          <a:p>
            <a:fld id="{22648DB0-5703-44B5-88CB-6B4397679DF6}" type="slidenum">
              <a:rPr lang="nl-NL" smtClean="0"/>
              <a:t>26</a:t>
            </a:fld>
            <a:endParaRPr lang="nl-NL"/>
          </a:p>
        </p:txBody>
      </p:sp>
    </p:spTree>
    <p:extLst>
      <p:ext uri="{BB962C8B-B14F-4D97-AF65-F5344CB8AC3E}">
        <p14:creationId xmlns:p14="http://schemas.microsoft.com/office/powerpoint/2010/main" val="1430106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lvl="1" indent="0">
              <a:buFontTx/>
              <a:buNone/>
            </a:pPr>
            <a:endParaRPr lang="nl-NL" dirty="0"/>
          </a:p>
        </p:txBody>
      </p:sp>
      <p:sp>
        <p:nvSpPr>
          <p:cNvPr id="4" name="Tijdelijke aanduiding voor dianummer 3"/>
          <p:cNvSpPr>
            <a:spLocks noGrp="1"/>
          </p:cNvSpPr>
          <p:nvPr>
            <p:ph type="sldNum" sz="quarter" idx="5"/>
          </p:nvPr>
        </p:nvSpPr>
        <p:spPr/>
        <p:txBody>
          <a:bodyPr/>
          <a:lstStyle/>
          <a:p>
            <a:fld id="{22648DB0-5703-44B5-88CB-6B4397679DF6}" type="slidenum">
              <a:rPr lang="nl-NL" smtClean="0"/>
              <a:t>27</a:t>
            </a:fld>
            <a:endParaRPr lang="nl-NL"/>
          </a:p>
        </p:txBody>
      </p:sp>
    </p:spTree>
    <p:extLst>
      <p:ext uri="{BB962C8B-B14F-4D97-AF65-F5344CB8AC3E}">
        <p14:creationId xmlns:p14="http://schemas.microsoft.com/office/powerpoint/2010/main" val="1909614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33914E-EF06-4618-83B6-869C0DAD721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8E7F444-DD20-4CD7-BB39-3AC458D145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392A337-C242-464A-B62B-1B29DB4A3C7B}"/>
              </a:ext>
            </a:extLst>
          </p:cNvPr>
          <p:cNvSpPr>
            <a:spLocks noGrp="1"/>
          </p:cNvSpPr>
          <p:nvPr>
            <p:ph type="dt" sz="half" idx="10"/>
          </p:nvPr>
        </p:nvSpPr>
        <p:spPr/>
        <p:txBody>
          <a:bodyPr/>
          <a:lstStyle/>
          <a:p>
            <a:fld id="{6346B54C-7C16-4467-B8B3-4B158EFDE517}" type="datetimeFigureOut">
              <a:rPr lang="nl-NL" smtClean="0"/>
              <a:t>8-2-2024</a:t>
            </a:fld>
            <a:endParaRPr lang="nl-NL"/>
          </a:p>
        </p:txBody>
      </p:sp>
      <p:sp>
        <p:nvSpPr>
          <p:cNvPr id="5" name="Tijdelijke aanduiding voor voettekst 4">
            <a:extLst>
              <a:ext uri="{FF2B5EF4-FFF2-40B4-BE49-F238E27FC236}">
                <a16:creationId xmlns:a16="http://schemas.microsoft.com/office/drawing/2014/main" id="{8B168184-ECD1-414B-A94D-EA9B23F118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F81719B-BE6C-44C5-B3E9-73BAB80D6158}"/>
              </a:ext>
            </a:extLst>
          </p:cNvPr>
          <p:cNvSpPr>
            <a:spLocks noGrp="1"/>
          </p:cNvSpPr>
          <p:nvPr>
            <p:ph type="sldNum" sz="quarter" idx="12"/>
          </p:nvPr>
        </p:nvSpPr>
        <p:spPr/>
        <p:txBody>
          <a:bodyPr/>
          <a:lstStyle/>
          <a:p>
            <a:fld id="{DB9D47E5-104A-4991-9069-6F0D39B27137}" type="slidenum">
              <a:rPr lang="nl-NL" smtClean="0"/>
              <a:t>‹nr.›</a:t>
            </a:fld>
            <a:endParaRPr lang="nl-NL"/>
          </a:p>
        </p:txBody>
      </p:sp>
    </p:spTree>
    <p:extLst>
      <p:ext uri="{BB962C8B-B14F-4D97-AF65-F5344CB8AC3E}">
        <p14:creationId xmlns:p14="http://schemas.microsoft.com/office/powerpoint/2010/main" val="374694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AFA9BE-8E03-48EB-BE8C-118FA4AA4A1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90C0FE22-2885-4DB5-A016-4677FCD3D35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58C1346-9AFF-43D8-9956-CFC5819A7978}"/>
              </a:ext>
            </a:extLst>
          </p:cNvPr>
          <p:cNvSpPr>
            <a:spLocks noGrp="1"/>
          </p:cNvSpPr>
          <p:nvPr>
            <p:ph type="dt" sz="half" idx="10"/>
          </p:nvPr>
        </p:nvSpPr>
        <p:spPr/>
        <p:txBody>
          <a:bodyPr/>
          <a:lstStyle/>
          <a:p>
            <a:fld id="{6346B54C-7C16-4467-B8B3-4B158EFDE517}" type="datetimeFigureOut">
              <a:rPr lang="nl-NL" smtClean="0"/>
              <a:t>8-2-2024</a:t>
            </a:fld>
            <a:endParaRPr lang="nl-NL"/>
          </a:p>
        </p:txBody>
      </p:sp>
      <p:sp>
        <p:nvSpPr>
          <p:cNvPr id="5" name="Tijdelijke aanduiding voor voettekst 4">
            <a:extLst>
              <a:ext uri="{FF2B5EF4-FFF2-40B4-BE49-F238E27FC236}">
                <a16:creationId xmlns:a16="http://schemas.microsoft.com/office/drawing/2014/main" id="{021E180A-01FB-4D58-90CF-9674FC88B1D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6951E81-E0B1-4940-8251-D6F26CA0CA93}"/>
              </a:ext>
            </a:extLst>
          </p:cNvPr>
          <p:cNvSpPr>
            <a:spLocks noGrp="1"/>
          </p:cNvSpPr>
          <p:nvPr>
            <p:ph type="sldNum" sz="quarter" idx="12"/>
          </p:nvPr>
        </p:nvSpPr>
        <p:spPr/>
        <p:txBody>
          <a:bodyPr/>
          <a:lstStyle/>
          <a:p>
            <a:fld id="{DB9D47E5-104A-4991-9069-6F0D39B27137}" type="slidenum">
              <a:rPr lang="nl-NL" smtClean="0"/>
              <a:t>‹nr.›</a:t>
            </a:fld>
            <a:endParaRPr lang="nl-NL"/>
          </a:p>
        </p:txBody>
      </p:sp>
    </p:spTree>
    <p:extLst>
      <p:ext uri="{BB962C8B-B14F-4D97-AF65-F5344CB8AC3E}">
        <p14:creationId xmlns:p14="http://schemas.microsoft.com/office/powerpoint/2010/main" val="945419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A39C606-471D-4A46-8146-0206B134B1F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8E88463-62C5-455D-8597-E761EDF805B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1691CEF-CE74-4D39-A784-54F24F9D3749}"/>
              </a:ext>
            </a:extLst>
          </p:cNvPr>
          <p:cNvSpPr>
            <a:spLocks noGrp="1"/>
          </p:cNvSpPr>
          <p:nvPr>
            <p:ph type="dt" sz="half" idx="10"/>
          </p:nvPr>
        </p:nvSpPr>
        <p:spPr/>
        <p:txBody>
          <a:bodyPr/>
          <a:lstStyle/>
          <a:p>
            <a:fld id="{6346B54C-7C16-4467-B8B3-4B158EFDE517}" type="datetimeFigureOut">
              <a:rPr lang="nl-NL" smtClean="0"/>
              <a:t>8-2-2024</a:t>
            </a:fld>
            <a:endParaRPr lang="nl-NL"/>
          </a:p>
        </p:txBody>
      </p:sp>
      <p:sp>
        <p:nvSpPr>
          <p:cNvPr id="5" name="Tijdelijke aanduiding voor voettekst 4">
            <a:extLst>
              <a:ext uri="{FF2B5EF4-FFF2-40B4-BE49-F238E27FC236}">
                <a16:creationId xmlns:a16="http://schemas.microsoft.com/office/drawing/2014/main" id="{88FCC939-24D9-4E7E-BC04-95AAEAC4DBB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64041AE-EAB9-4EA9-9A97-97551728AE24}"/>
              </a:ext>
            </a:extLst>
          </p:cNvPr>
          <p:cNvSpPr>
            <a:spLocks noGrp="1"/>
          </p:cNvSpPr>
          <p:nvPr>
            <p:ph type="sldNum" sz="quarter" idx="12"/>
          </p:nvPr>
        </p:nvSpPr>
        <p:spPr/>
        <p:txBody>
          <a:bodyPr/>
          <a:lstStyle/>
          <a:p>
            <a:fld id="{DB9D47E5-104A-4991-9069-6F0D39B27137}" type="slidenum">
              <a:rPr lang="nl-NL" smtClean="0"/>
              <a:t>‹nr.›</a:t>
            </a:fld>
            <a:endParaRPr lang="nl-NL"/>
          </a:p>
        </p:txBody>
      </p:sp>
    </p:spTree>
    <p:extLst>
      <p:ext uri="{BB962C8B-B14F-4D97-AF65-F5344CB8AC3E}">
        <p14:creationId xmlns:p14="http://schemas.microsoft.com/office/powerpoint/2010/main" val="3945109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2/8/2024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2227201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188DB0-2BE4-4BF6-B22E-8EC61E224D7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8E28BDB-3E01-422B-9E98-7BE9C9ACE29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3015A84-9E0B-485D-BC48-BD548951F49F}"/>
              </a:ext>
            </a:extLst>
          </p:cNvPr>
          <p:cNvSpPr>
            <a:spLocks noGrp="1"/>
          </p:cNvSpPr>
          <p:nvPr>
            <p:ph type="dt" sz="half" idx="10"/>
          </p:nvPr>
        </p:nvSpPr>
        <p:spPr/>
        <p:txBody>
          <a:bodyPr/>
          <a:lstStyle/>
          <a:p>
            <a:fld id="{6346B54C-7C16-4467-B8B3-4B158EFDE517}" type="datetimeFigureOut">
              <a:rPr lang="nl-NL" smtClean="0"/>
              <a:t>8-2-2024</a:t>
            </a:fld>
            <a:endParaRPr lang="nl-NL"/>
          </a:p>
        </p:txBody>
      </p:sp>
      <p:sp>
        <p:nvSpPr>
          <p:cNvPr id="5" name="Tijdelijke aanduiding voor voettekst 4">
            <a:extLst>
              <a:ext uri="{FF2B5EF4-FFF2-40B4-BE49-F238E27FC236}">
                <a16:creationId xmlns:a16="http://schemas.microsoft.com/office/drawing/2014/main" id="{FB64EC62-6F7B-437F-874F-595FF75F6BA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F3B6BC6-E71C-444B-B362-8BA220BFB778}"/>
              </a:ext>
            </a:extLst>
          </p:cNvPr>
          <p:cNvSpPr>
            <a:spLocks noGrp="1"/>
          </p:cNvSpPr>
          <p:nvPr>
            <p:ph type="sldNum" sz="quarter" idx="12"/>
          </p:nvPr>
        </p:nvSpPr>
        <p:spPr/>
        <p:txBody>
          <a:bodyPr/>
          <a:lstStyle/>
          <a:p>
            <a:fld id="{DB9D47E5-104A-4991-9069-6F0D39B27137}" type="slidenum">
              <a:rPr lang="nl-NL" smtClean="0"/>
              <a:t>‹nr.›</a:t>
            </a:fld>
            <a:endParaRPr lang="nl-NL"/>
          </a:p>
        </p:txBody>
      </p:sp>
    </p:spTree>
    <p:extLst>
      <p:ext uri="{BB962C8B-B14F-4D97-AF65-F5344CB8AC3E}">
        <p14:creationId xmlns:p14="http://schemas.microsoft.com/office/powerpoint/2010/main" val="2337002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E0F9F0-BC80-4D87-9498-55723863789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90BCF7CB-C6C8-4551-8AF3-C24EB66949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0163070-E464-46EF-A471-C1DB0B533ED8}"/>
              </a:ext>
            </a:extLst>
          </p:cNvPr>
          <p:cNvSpPr>
            <a:spLocks noGrp="1"/>
          </p:cNvSpPr>
          <p:nvPr>
            <p:ph type="dt" sz="half" idx="10"/>
          </p:nvPr>
        </p:nvSpPr>
        <p:spPr/>
        <p:txBody>
          <a:bodyPr/>
          <a:lstStyle/>
          <a:p>
            <a:fld id="{6346B54C-7C16-4467-B8B3-4B158EFDE517}" type="datetimeFigureOut">
              <a:rPr lang="nl-NL" smtClean="0"/>
              <a:t>8-2-2024</a:t>
            </a:fld>
            <a:endParaRPr lang="nl-NL"/>
          </a:p>
        </p:txBody>
      </p:sp>
      <p:sp>
        <p:nvSpPr>
          <p:cNvPr id="5" name="Tijdelijke aanduiding voor voettekst 4">
            <a:extLst>
              <a:ext uri="{FF2B5EF4-FFF2-40B4-BE49-F238E27FC236}">
                <a16:creationId xmlns:a16="http://schemas.microsoft.com/office/drawing/2014/main" id="{1146BA1B-FFAD-4700-B1FA-9864711B952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3486378-9DA1-4B73-BB21-4F9585D418BD}"/>
              </a:ext>
            </a:extLst>
          </p:cNvPr>
          <p:cNvSpPr>
            <a:spLocks noGrp="1"/>
          </p:cNvSpPr>
          <p:nvPr>
            <p:ph type="sldNum" sz="quarter" idx="12"/>
          </p:nvPr>
        </p:nvSpPr>
        <p:spPr/>
        <p:txBody>
          <a:bodyPr/>
          <a:lstStyle/>
          <a:p>
            <a:fld id="{DB9D47E5-104A-4991-9069-6F0D39B27137}" type="slidenum">
              <a:rPr lang="nl-NL" smtClean="0"/>
              <a:t>‹nr.›</a:t>
            </a:fld>
            <a:endParaRPr lang="nl-NL"/>
          </a:p>
        </p:txBody>
      </p:sp>
    </p:spTree>
    <p:extLst>
      <p:ext uri="{BB962C8B-B14F-4D97-AF65-F5344CB8AC3E}">
        <p14:creationId xmlns:p14="http://schemas.microsoft.com/office/powerpoint/2010/main" val="374664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E816F3-9657-4D10-BA98-3FBD86F0394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673D042-950F-42BC-A59C-FE8860D6ED55}"/>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13586EE-2911-486A-A8CD-0D5BC01DD07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5C0083E-322C-4546-A07E-6AF26B7444AE}"/>
              </a:ext>
            </a:extLst>
          </p:cNvPr>
          <p:cNvSpPr>
            <a:spLocks noGrp="1"/>
          </p:cNvSpPr>
          <p:nvPr>
            <p:ph type="dt" sz="half" idx="10"/>
          </p:nvPr>
        </p:nvSpPr>
        <p:spPr/>
        <p:txBody>
          <a:bodyPr/>
          <a:lstStyle/>
          <a:p>
            <a:fld id="{6346B54C-7C16-4467-B8B3-4B158EFDE517}" type="datetimeFigureOut">
              <a:rPr lang="nl-NL" smtClean="0"/>
              <a:t>8-2-2024</a:t>
            </a:fld>
            <a:endParaRPr lang="nl-NL"/>
          </a:p>
        </p:txBody>
      </p:sp>
      <p:sp>
        <p:nvSpPr>
          <p:cNvPr id="6" name="Tijdelijke aanduiding voor voettekst 5">
            <a:extLst>
              <a:ext uri="{FF2B5EF4-FFF2-40B4-BE49-F238E27FC236}">
                <a16:creationId xmlns:a16="http://schemas.microsoft.com/office/drawing/2014/main" id="{5698046D-17A8-444D-8BF6-E7256621364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C1D407C-2401-4ECA-96D2-DB63EF283BED}"/>
              </a:ext>
            </a:extLst>
          </p:cNvPr>
          <p:cNvSpPr>
            <a:spLocks noGrp="1"/>
          </p:cNvSpPr>
          <p:nvPr>
            <p:ph type="sldNum" sz="quarter" idx="12"/>
          </p:nvPr>
        </p:nvSpPr>
        <p:spPr/>
        <p:txBody>
          <a:bodyPr/>
          <a:lstStyle/>
          <a:p>
            <a:fld id="{DB9D47E5-104A-4991-9069-6F0D39B27137}" type="slidenum">
              <a:rPr lang="nl-NL" smtClean="0"/>
              <a:t>‹nr.›</a:t>
            </a:fld>
            <a:endParaRPr lang="nl-NL"/>
          </a:p>
        </p:txBody>
      </p:sp>
    </p:spTree>
    <p:extLst>
      <p:ext uri="{BB962C8B-B14F-4D97-AF65-F5344CB8AC3E}">
        <p14:creationId xmlns:p14="http://schemas.microsoft.com/office/powerpoint/2010/main" val="1664088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236BC8-A7BA-46A5-9C9E-B8DF3460ACE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0E53AFF1-70AD-4109-A9AF-B1F526B277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88FC390-60FD-49CA-B885-CD8EFA1CB645}"/>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DD90383-EADB-4231-9FD1-13EBB76254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7C276B5-4C78-4FA7-9A47-63E5F9DF07CF}"/>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5D152C1-CCBD-4C46-BA3A-54FE54F9CE71}"/>
              </a:ext>
            </a:extLst>
          </p:cNvPr>
          <p:cNvSpPr>
            <a:spLocks noGrp="1"/>
          </p:cNvSpPr>
          <p:nvPr>
            <p:ph type="dt" sz="half" idx="10"/>
          </p:nvPr>
        </p:nvSpPr>
        <p:spPr/>
        <p:txBody>
          <a:bodyPr/>
          <a:lstStyle/>
          <a:p>
            <a:fld id="{6346B54C-7C16-4467-B8B3-4B158EFDE517}" type="datetimeFigureOut">
              <a:rPr lang="nl-NL" smtClean="0"/>
              <a:t>8-2-2024</a:t>
            </a:fld>
            <a:endParaRPr lang="nl-NL"/>
          </a:p>
        </p:txBody>
      </p:sp>
      <p:sp>
        <p:nvSpPr>
          <p:cNvPr id="8" name="Tijdelijke aanduiding voor voettekst 7">
            <a:extLst>
              <a:ext uri="{FF2B5EF4-FFF2-40B4-BE49-F238E27FC236}">
                <a16:creationId xmlns:a16="http://schemas.microsoft.com/office/drawing/2014/main" id="{3C77A3A0-5DCC-49DD-ABC1-3F79FFEA308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441C6430-78FE-4DA4-B815-CF56B3E92195}"/>
              </a:ext>
            </a:extLst>
          </p:cNvPr>
          <p:cNvSpPr>
            <a:spLocks noGrp="1"/>
          </p:cNvSpPr>
          <p:nvPr>
            <p:ph type="sldNum" sz="quarter" idx="12"/>
          </p:nvPr>
        </p:nvSpPr>
        <p:spPr/>
        <p:txBody>
          <a:bodyPr/>
          <a:lstStyle/>
          <a:p>
            <a:fld id="{DB9D47E5-104A-4991-9069-6F0D39B27137}" type="slidenum">
              <a:rPr lang="nl-NL" smtClean="0"/>
              <a:t>‹nr.›</a:t>
            </a:fld>
            <a:endParaRPr lang="nl-NL"/>
          </a:p>
        </p:txBody>
      </p:sp>
    </p:spTree>
    <p:extLst>
      <p:ext uri="{BB962C8B-B14F-4D97-AF65-F5344CB8AC3E}">
        <p14:creationId xmlns:p14="http://schemas.microsoft.com/office/powerpoint/2010/main" val="3237029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A96112-55F3-4428-868F-47D88DBE864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BD00DBB-814B-455A-B385-EF48FA7C59FC}"/>
              </a:ext>
            </a:extLst>
          </p:cNvPr>
          <p:cNvSpPr>
            <a:spLocks noGrp="1"/>
          </p:cNvSpPr>
          <p:nvPr>
            <p:ph type="dt" sz="half" idx="10"/>
          </p:nvPr>
        </p:nvSpPr>
        <p:spPr/>
        <p:txBody>
          <a:bodyPr/>
          <a:lstStyle/>
          <a:p>
            <a:fld id="{6346B54C-7C16-4467-B8B3-4B158EFDE517}" type="datetimeFigureOut">
              <a:rPr lang="nl-NL" smtClean="0"/>
              <a:t>8-2-2024</a:t>
            </a:fld>
            <a:endParaRPr lang="nl-NL"/>
          </a:p>
        </p:txBody>
      </p:sp>
      <p:sp>
        <p:nvSpPr>
          <p:cNvPr id="4" name="Tijdelijke aanduiding voor voettekst 3">
            <a:extLst>
              <a:ext uri="{FF2B5EF4-FFF2-40B4-BE49-F238E27FC236}">
                <a16:creationId xmlns:a16="http://schemas.microsoft.com/office/drawing/2014/main" id="{D613CE94-3945-4864-9123-05576D974F1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D2E0BC3E-22CF-4222-83F4-E13CD84B0200}"/>
              </a:ext>
            </a:extLst>
          </p:cNvPr>
          <p:cNvSpPr>
            <a:spLocks noGrp="1"/>
          </p:cNvSpPr>
          <p:nvPr>
            <p:ph type="sldNum" sz="quarter" idx="12"/>
          </p:nvPr>
        </p:nvSpPr>
        <p:spPr/>
        <p:txBody>
          <a:bodyPr/>
          <a:lstStyle/>
          <a:p>
            <a:fld id="{DB9D47E5-104A-4991-9069-6F0D39B27137}" type="slidenum">
              <a:rPr lang="nl-NL" smtClean="0"/>
              <a:t>‹nr.›</a:t>
            </a:fld>
            <a:endParaRPr lang="nl-NL"/>
          </a:p>
        </p:txBody>
      </p:sp>
    </p:spTree>
    <p:extLst>
      <p:ext uri="{BB962C8B-B14F-4D97-AF65-F5344CB8AC3E}">
        <p14:creationId xmlns:p14="http://schemas.microsoft.com/office/powerpoint/2010/main" val="147831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62B1B94-06CF-456A-98F8-8671949AE5AA}"/>
              </a:ext>
            </a:extLst>
          </p:cNvPr>
          <p:cNvSpPr>
            <a:spLocks noGrp="1"/>
          </p:cNvSpPr>
          <p:nvPr>
            <p:ph type="dt" sz="half" idx="10"/>
          </p:nvPr>
        </p:nvSpPr>
        <p:spPr/>
        <p:txBody>
          <a:bodyPr/>
          <a:lstStyle/>
          <a:p>
            <a:fld id="{6346B54C-7C16-4467-B8B3-4B158EFDE517}" type="datetimeFigureOut">
              <a:rPr lang="nl-NL" smtClean="0"/>
              <a:t>8-2-2024</a:t>
            </a:fld>
            <a:endParaRPr lang="nl-NL"/>
          </a:p>
        </p:txBody>
      </p:sp>
      <p:sp>
        <p:nvSpPr>
          <p:cNvPr id="3" name="Tijdelijke aanduiding voor voettekst 2">
            <a:extLst>
              <a:ext uri="{FF2B5EF4-FFF2-40B4-BE49-F238E27FC236}">
                <a16:creationId xmlns:a16="http://schemas.microsoft.com/office/drawing/2014/main" id="{9E60743E-36BE-4383-981E-6C4C6804DB52}"/>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226ABD72-4B63-46CC-8C09-F5223C4AABD3}"/>
              </a:ext>
            </a:extLst>
          </p:cNvPr>
          <p:cNvSpPr>
            <a:spLocks noGrp="1"/>
          </p:cNvSpPr>
          <p:nvPr>
            <p:ph type="sldNum" sz="quarter" idx="12"/>
          </p:nvPr>
        </p:nvSpPr>
        <p:spPr/>
        <p:txBody>
          <a:bodyPr/>
          <a:lstStyle/>
          <a:p>
            <a:fld id="{DB9D47E5-104A-4991-9069-6F0D39B27137}" type="slidenum">
              <a:rPr lang="nl-NL" smtClean="0"/>
              <a:t>‹nr.›</a:t>
            </a:fld>
            <a:endParaRPr lang="nl-NL"/>
          </a:p>
        </p:txBody>
      </p:sp>
    </p:spTree>
    <p:extLst>
      <p:ext uri="{BB962C8B-B14F-4D97-AF65-F5344CB8AC3E}">
        <p14:creationId xmlns:p14="http://schemas.microsoft.com/office/powerpoint/2010/main" val="1535000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55612F-BCEE-4089-8F6E-95D4670BCE7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9943E6B8-0A58-4FD3-9E95-9A196BC778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34DA39B-F746-47F7-A7F9-82DA49DF78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C6A2D32-C6A4-4185-B8DB-30E6296D940B}"/>
              </a:ext>
            </a:extLst>
          </p:cNvPr>
          <p:cNvSpPr>
            <a:spLocks noGrp="1"/>
          </p:cNvSpPr>
          <p:nvPr>
            <p:ph type="dt" sz="half" idx="10"/>
          </p:nvPr>
        </p:nvSpPr>
        <p:spPr/>
        <p:txBody>
          <a:bodyPr/>
          <a:lstStyle/>
          <a:p>
            <a:fld id="{6346B54C-7C16-4467-B8B3-4B158EFDE517}" type="datetimeFigureOut">
              <a:rPr lang="nl-NL" smtClean="0"/>
              <a:t>8-2-2024</a:t>
            </a:fld>
            <a:endParaRPr lang="nl-NL"/>
          </a:p>
        </p:txBody>
      </p:sp>
      <p:sp>
        <p:nvSpPr>
          <p:cNvPr id="6" name="Tijdelijke aanduiding voor voettekst 5">
            <a:extLst>
              <a:ext uri="{FF2B5EF4-FFF2-40B4-BE49-F238E27FC236}">
                <a16:creationId xmlns:a16="http://schemas.microsoft.com/office/drawing/2014/main" id="{19C02604-F396-4628-A2F8-A7CC2D7B506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31B537D-F16C-4C94-8ADA-F75DFFADEA68}"/>
              </a:ext>
            </a:extLst>
          </p:cNvPr>
          <p:cNvSpPr>
            <a:spLocks noGrp="1"/>
          </p:cNvSpPr>
          <p:nvPr>
            <p:ph type="sldNum" sz="quarter" idx="12"/>
          </p:nvPr>
        </p:nvSpPr>
        <p:spPr/>
        <p:txBody>
          <a:bodyPr/>
          <a:lstStyle/>
          <a:p>
            <a:fld id="{DB9D47E5-104A-4991-9069-6F0D39B27137}" type="slidenum">
              <a:rPr lang="nl-NL" smtClean="0"/>
              <a:t>‹nr.›</a:t>
            </a:fld>
            <a:endParaRPr lang="nl-NL"/>
          </a:p>
        </p:txBody>
      </p:sp>
    </p:spTree>
    <p:extLst>
      <p:ext uri="{BB962C8B-B14F-4D97-AF65-F5344CB8AC3E}">
        <p14:creationId xmlns:p14="http://schemas.microsoft.com/office/powerpoint/2010/main" val="4015969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3C6C53-D6C3-4C0F-A350-A14165D692E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D7084C61-EBDB-45AA-A447-D1002A3484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78A14E30-5B19-4706-A832-37FE6D3309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F056E37-F7B5-46FB-8A1E-E1D271EE1672}"/>
              </a:ext>
            </a:extLst>
          </p:cNvPr>
          <p:cNvSpPr>
            <a:spLocks noGrp="1"/>
          </p:cNvSpPr>
          <p:nvPr>
            <p:ph type="dt" sz="half" idx="10"/>
          </p:nvPr>
        </p:nvSpPr>
        <p:spPr/>
        <p:txBody>
          <a:bodyPr/>
          <a:lstStyle/>
          <a:p>
            <a:fld id="{6346B54C-7C16-4467-B8B3-4B158EFDE517}" type="datetimeFigureOut">
              <a:rPr lang="nl-NL" smtClean="0"/>
              <a:t>8-2-2024</a:t>
            </a:fld>
            <a:endParaRPr lang="nl-NL"/>
          </a:p>
        </p:txBody>
      </p:sp>
      <p:sp>
        <p:nvSpPr>
          <p:cNvPr id="6" name="Tijdelijke aanduiding voor voettekst 5">
            <a:extLst>
              <a:ext uri="{FF2B5EF4-FFF2-40B4-BE49-F238E27FC236}">
                <a16:creationId xmlns:a16="http://schemas.microsoft.com/office/drawing/2014/main" id="{CE4AFAE1-588A-413D-A1CC-0B3536CD57B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A6768CB-AEE3-4C1A-88F1-7A3F36189587}"/>
              </a:ext>
            </a:extLst>
          </p:cNvPr>
          <p:cNvSpPr>
            <a:spLocks noGrp="1"/>
          </p:cNvSpPr>
          <p:nvPr>
            <p:ph type="sldNum" sz="quarter" idx="12"/>
          </p:nvPr>
        </p:nvSpPr>
        <p:spPr/>
        <p:txBody>
          <a:bodyPr/>
          <a:lstStyle/>
          <a:p>
            <a:fld id="{DB9D47E5-104A-4991-9069-6F0D39B27137}" type="slidenum">
              <a:rPr lang="nl-NL" smtClean="0"/>
              <a:t>‹nr.›</a:t>
            </a:fld>
            <a:endParaRPr lang="nl-NL"/>
          </a:p>
        </p:txBody>
      </p:sp>
    </p:spTree>
    <p:extLst>
      <p:ext uri="{BB962C8B-B14F-4D97-AF65-F5344CB8AC3E}">
        <p14:creationId xmlns:p14="http://schemas.microsoft.com/office/powerpoint/2010/main" val="24043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CF0FA"/>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6376D56-C0F7-48D3-AEBF-7315EC6716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7DE23E80-B996-441D-B260-31E6F0EA37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C6DCD97-6C2A-4E70-B4B3-A5360B0668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46B54C-7C16-4467-B8B3-4B158EFDE517}" type="datetimeFigureOut">
              <a:rPr lang="nl-NL" smtClean="0"/>
              <a:t>8-2-2024</a:t>
            </a:fld>
            <a:endParaRPr lang="nl-NL"/>
          </a:p>
        </p:txBody>
      </p:sp>
      <p:sp>
        <p:nvSpPr>
          <p:cNvPr id="5" name="Tijdelijke aanduiding voor voettekst 4">
            <a:extLst>
              <a:ext uri="{FF2B5EF4-FFF2-40B4-BE49-F238E27FC236}">
                <a16:creationId xmlns:a16="http://schemas.microsoft.com/office/drawing/2014/main" id="{2786D5B9-164A-4016-B626-83B7E7DBD7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DF251C6D-E492-4AC4-AA0E-54902997B2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9D47E5-104A-4991-9069-6F0D39B27137}" type="slidenum">
              <a:rPr lang="nl-NL" smtClean="0"/>
              <a:t>‹nr.›</a:t>
            </a:fld>
            <a:endParaRPr lang="nl-NL"/>
          </a:p>
        </p:txBody>
      </p:sp>
    </p:spTree>
    <p:extLst>
      <p:ext uri="{BB962C8B-B14F-4D97-AF65-F5344CB8AC3E}">
        <p14:creationId xmlns:p14="http://schemas.microsoft.com/office/powerpoint/2010/main" val="2292894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Afbeelding 18">
            <a:extLst>
              <a:ext uri="{FF2B5EF4-FFF2-40B4-BE49-F238E27FC236}">
                <a16:creationId xmlns:a16="http://schemas.microsoft.com/office/drawing/2014/main" id="{F7C1D6FA-EEDE-414E-93B7-D9DB6C8B81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7" y="0"/>
            <a:ext cx="12228520" cy="6867812"/>
          </a:xfrm>
          <a:prstGeom prst="rect">
            <a:avLst/>
          </a:prstGeom>
        </p:spPr>
      </p:pic>
      <p:pic>
        <p:nvPicPr>
          <p:cNvPr id="5" name="Afbeelding 4">
            <a:extLst>
              <a:ext uri="{FF2B5EF4-FFF2-40B4-BE49-F238E27FC236}">
                <a16:creationId xmlns:a16="http://schemas.microsoft.com/office/drawing/2014/main" id="{3C893CCA-2F8E-4518-B9AA-65422E7FEB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462" y="-296284"/>
            <a:ext cx="5295770" cy="3896880"/>
          </a:xfrm>
          <a:prstGeom prst="rect">
            <a:avLst/>
          </a:prstGeom>
        </p:spPr>
      </p:pic>
      <p:sp>
        <p:nvSpPr>
          <p:cNvPr id="20" name="Tekstvak 19">
            <a:extLst>
              <a:ext uri="{FF2B5EF4-FFF2-40B4-BE49-F238E27FC236}">
                <a16:creationId xmlns:a16="http://schemas.microsoft.com/office/drawing/2014/main" id="{72DB697D-9447-4E16-A3A4-2C324029FC2E}"/>
              </a:ext>
            </a:extLst>
          </p:cNvPr>
          <p:cNvSpPr txBox="1"/>
          <p:nvPr/>
        </p:nvSpPr>
        <p:spPr>
          <a:xfrm>
            <a:off x="192030" y="0"/>
            <a:ext cx="4102111" cy="2677656"/>
          </a:xfrm>
          <a:prstGeom prst="rect">
            <a:avLst/>
          </a:prstGeom>
          <a:noFill/>
        </p:spPr>
        <p:txBody>
          <a:bodyPr wrap="square" rtlCol="0">
            <a:spAutoFit/>
          </a:bodyPr>
          <a:lstStyle/>
          <a:p>
            <a:endParaRPr lang="nl-NL" sz="2800" dirty="0">
              <a:solidFill>
                <a:schemeClr val="bg1"/>
              </a:solidFill>
              <a:latin typeface="Museo 500" panose="02000000000000000000" pitchFamily="50" charset="0"/>
            </a:endParaRPr>
          </a:p>
          <a:p>
            <a:r>
              <a:rPr lang="nl-NL" sz="2800" dirty="0">
                <a:solidFill>
                  <a:schemeClr val="bg1"/>
                </a:solidFill>
                <a:latin typeface="Museo 500" panose="02000000000000000000" pitchFamily="50" charset="0"/>
              </a:rPr>
              <a:t>Informatiebijeenkomst</a:t>
            </a:r>
          </a:p>
          <a:p>
            <a:endParaRPr lang="nl-NL" sz="2800" dirty="0">
              <a:solidFill>
                <a:schemeClr val="bg1"/>
              </a:solidFill>
              <a:latin typeface="Museo 500" panose="02000000000000000000" pitchFamily="50" charset="0"/>
            </a:endParaRPr>
          </a:p>
          <a:p>
            <a:r>
              <a:rPr lang="nl-NL" sz="2800" dirty="0">
                <a:solidFill>
                  <a:schemeClr val="bg1"/>
                </a:solidFill>
                <a:latin typeface="Museo 500" panose="02000000000000000000" pitchFamily="50" charset="0"/>
              </a:rPr>
              <a:t>Kastelen</a:t>
            </a:r>
          </a:p>
          <a:p>
            <a:endParaRPr lang="nl-NL" sz="2800" dirty="0">
              <a:solidFill>
                <a:schemeClr val="bg1"/>
              </a:solidFill>
              <a:latin typeface="Museo 500" panose="02000000000000000000" pitchFamily="50" charset="0"/>
            </a:endParaRPr>
          </a:p>
          <a:p>
            <a:r>
              <a:rPr lang="nl-NL" sz="2800" dirty="0">
                <a:solidFill>
                  <a:schemeClr val="bg1"/>
                </a:solidFill>
                <a:latin typeface="Museo 500" panose="02000000000000000000" pitchFamily="50" charset="0"/>
              </a:rPr>
              <a:t>Engelen-Bokhoven</a:t>
            </a:r>
          </a:p>
        </p:txBody>
      </p:sp>
      <p:sp>
        <p:nvSpPr>
          <p:cNvPr id="7" name="Tekstvak 6">
            <a:extLst>
              <a:ext uri="{FF2B5EF4-FFF2-40B4-BE49-F238E27FC236}">
                <a16:creationId xmlns:a16="http://schemas.microsoft.com/office/drawing/2014/main" id="{3158ABB2-9809-478E-BFF0-07E2AB82A9B6}"/>
              </a:ext>
            </a:extLst>
          </p:cNvPr>
          <p:cNvSpPr txBox="1"/>
          <p:nvPr/>
        </p:nvSpPr>
        <p:spPr>
          <a:xfrm>
            <a:off x="7379693" y="944450"/>
            <a:ext cx="4158254" cy="3170099"/>
          </a:xfrm>
          <a:prstGeom prst="rect">
            <a:avLst/>
          </a:prstGeom>
          <a:noFill/>
        </p:spPr>
        <p:txBody>
          <a:bodyPr wrap="square" rtlCol="0">
            <a:spAutoFit/>
          </a:bodyPr>
          <a:lstStyle/>
          <a:p>
            <a:pPr marL="342900" indent="-342900">
              <a:lnSpc>
                <a:spcPct val="300000"/>
              </a:lnSpc>
              <a:buClr>
                <a:schemeClr val="accent2">
                  <a:lumMod val="75000"/>
                </a:schemeClr>
              </a:buClr>
              <a:buFont typeface="Arial" panose="020B0604020202020204" pitchFamily="34" charset="0"/>
              <a:buChar char="•"/>
            </a:pPr>
            <a:r>
              <a:rPr lang="nl-NL" sz="2000" dirty="0">
                <a:solidFill>
                  <a:schemeClr val="bg1"/>
                </a:solidFill>
                <a:latin typeface="Museo Sans 300" panose="02000000000000000000" pitchFamily="50" charset="0"/>
              </a:rPr>
              <a:t>Besluitvorming</a:t>
            </a:r>
          </a:p>
          <a:p>
            <a:pPr marL="342900" indent="-342900">
              <a:lnSpc>
                <a:spcPct val="300000"/>
              </a:lnSpc>
              <a:buClr>
                <a:schemeClr val="accent2">
                  <a:lumMod val="75000"/>
                </a:schemeClr>
              </a:buClr>
              <a:buFont typeface="Arial" panose="020B0604020202020204" pitchFamily="34" charset="0"/>
              <a:buChar char="•"/>
            </a:pPr>
            <a:r>
              <a:rPr lang="nl-NL" sz="2000" dirty="0" err="1">
                <a:solidFill>
                  <a:schemeClr val="bg1"/>
                </a:solidFill>
                <a:latin typeface="Museo Sans 300" panose="02000000000000000000" pitchFamily="50" charset="0"/>
              </a:rPr>
              <a:t>Procs</a:t>
            </a:r>
            <a:endParaRPr lang="nl-NL" sz="2000" dirty="0">
              <a:solidFill>
                <a:schemeClr val="bg1"/>
              </a:solidFill>
              <a:latin typeface="Museo Sans 300" panose="02000000000000000000" pitchFamily="50" charset="0"/>
            </a:endParaRPr>
          </a:p>
          <a:p>
            <a:pPr marL="342900" indent="-342900">
              <a:lnSpc>
                <a:spcPct val="300000"/>
              </a:lnSpc>
              <a:buClr>
                <a:schemeClr val="accent2">
                  <a:lumMod val="75000"/>
                </a:schemeClr>
              </a:buClr>
              <a:buFont typeface="Arial" panose="020B0604020202020204" pitchFamily="34" charset="0"/>
              <a:buChar char="•"/>
            </a:pPr>
            <a:r>
              <a:rPr lang="nl-NL" sz="2000" dirty="0">
                <a:solidFill>
                  <a:schemeClr val="bg1"/>
                </a:solidFill>
                <a:latin typeface="Museo Sans 300" panose="02000000000000000000" pitchFamily="50" charset="0"/>
              </a:rPr>
              <a:t>Individuele voorziening</a:t>
            </a:r>
          </a:p>
          <a:p>
            <a:pPr marL="342900" indent="-342900">
              <a:buClr>
                <a:schemeClr val="accent2">
                  <a:lumMod val="75000"/>
                </a:schemeClr>
              </a:buClr>
              <a:buFont typeface="Arial" panose="020B0604020202020204" pitchFamily="34" charset="0"/>
              <a:buChar char="•"/>
            </a:pPr>
            <a:endParaRPr lang="nl-NL" sz="2000" dirty="0">
              <a:latin typeface="Museo Sans 300" panose="02000000000000000000" pitchFamily="50" charset="0"/>
            </a:endParaRPr>
          </a:p>
        </p:txBody>
      </p:sp>
      <p:pic>
        <p:nvPicPr>
          <p:cNvPr id="2050" name="Picture 2" descr="Wonen in een 'sprookjesbos': woonwijk Haverleij bij Den Bosch bestaat uit  tien kastelen">
            <a:extLst>
              <a:ext uri="{FF2B5EF4-FFF2-40B4-BE49-F238E27FC236}">
                <a16:creationId xmlns:a16="http://schemas.microsoft.com/office/drawing/2014/main" id="{5B272B19-FF1D-DAF3-03A2-4F94BF6FE4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6944" y="384462"/>
            <a:ext cx="7415674" cy="4946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3843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AE966271-376C-4B41-96B4-194AC14509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7" y="0"/>
            <a:ext cx="12228520" cy="6867812"/>
          </a:xfrm>
          <a:prstGeom prst="rect">
            <a:avLst/>
          </a:prstGeom>
        </p:spPr>
      </p:pic>
      <p:sp>
        <p:nvSpPr>
          <p:cNvPr id="4" name="Rectangle 4">
            <a:extLst>
              <a:ext uri="{FF2B5EF4-FFF2-40B4-BE49-F238E27FC236}">
                <a16:creationId xmlns:a16="http://schemas.microsoft.com/office/drawing/2014/main" id="{BAEE066D-5433-45D4-93DA-D8E6A5C42338}"/>
              </a:ext>
            </a:extLst>
          </p:cNvPr>
          <p:cNvSpPr>
            <a:spLocks noChangeArrowheads="1"/>
          </p:cNvSpPr>
          <p:nvPr/>
        </p:nvSpPr>
        <p:spPr bwMode="auto">
          <a:xfrm>
            <a:off x="0" y="-153888"/>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sz="1400"/>
          </a:p>
        </p:txBody>
      </p:sp>
      <p:sp>
        <p:nvSpPr>
          <p:cNvPr id="6" name="Rectangle 6">
            <a:extLst>
              <a:ext uri="{FF2B5EF4-FFF2-40B4-BE49-F238E27FC236}">
                <a16:creationId xmlns:a16="http://schemas.microsoft.com/office/drawing/2014/main" id="{9357C71B-432B-4FB3-9344-BEAC9AD16F5D}"/>
              </a:ext>
            </a:extLst>
          </p:cNvPr>
          <p:cNvSpPr>
            <a:spLocks noChangeArrowheads="1"/>
          </p:cNvSpPr>
          <p:nvPr/>
        </p:nvSpPr>
        <p:spPr bwMode="auto">
          <a:xfrm>
            <a:off x="4469532" y="284676"/>
            <a:ext cx="844327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sz="1400"/>
          </a:p>
        </p:txBody>
      </p:sp>
      <p:pic>
        <p:nvPicPr>
          <p:cNvPr id="13" name="Afbeelding 12">
            <a:extLst>
              <a:ext uri="{FF2B5EF4-FFF2-40B4-BE49-F238E27FC236}">
                <a16:creationId xmlns:a16="http://schemas.microsoft.com/office/drawing/2014/main" id="{FE33EFE6-2CF6-4901-86E1-D2801919A4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750" y="501434"/>
            <a:ext cx="6415750" cy="974712"/>
          </a:xfrm>
          <a:prstGeom prst="rect">
            <a:avLst/>
          </a:prstGeom>
        </p:spPr>
      </p:pic>
      <p:sp>
        <p:nvSpPr>
          <p:cNvPr id="16" name="Tekstvak 15">
            <a:extLst>
              <a:ext uri="{FF2B5EF4-FFF2-40B4-BE49-F238E27FC236}">
                <a16:creationId xmlns:a16="http://schemas.microsoft.com/office/drawing/2014/main" id="{122AD3CE-B7DB-4CF2-BCA2-3C6C7F44EBC8}"/>
              </a:ext>
            </a:extLst>
          </p:cNvPr>
          <p:cNvSpPr txBox="1"/>
          <p:nvPr/>
        </p:nvSpPr>
        <p:spPr>
          <a:xfrm>
            <a:off x="561888" y="703876"/>
            <a:ext cx="2134430" cy="523220"/>
          </a:xfrm>
          <a:prstGeom prst="rect">
            <a:avLst/>
          </a:prstGeom>
          <a:noFill/>
        </p:spPr>
        <p:txBody>
          <a:bodyPr wrap="none" rtlCol="0">
            <a:spAutoFit/>
          </a:bodyPr>
          <a:lstStyle/>
          <a:p>
            <a:r>
              <a:rPr lang="nl-NL" sz="2800" dirty="0">
                <a:solidFill>
                  <a:schemeClr val="bg1"/>
                </a:solidFill>
                <a:latin typeface="Museo 500" panose="02000000000000000000" pitchFamily="50" charset="0"/>
              </a:rPr>
              <a:t>Onderhoud</a:t>
            </a:r>
          </a:p>
        </p:txBody>
      </p:sp>
      <p:sp>
        <p:nvSpPr>
          <p:cNvPr id="11" name="Tekstvak 10">
            <a:extLst>
              <a:ext uri="{FF2B5EF4-FFF2-40B4-BE49-F238E27FC236}">
                <a16:creationId xmlns:a16="http://schemas.microsoft.com/office/drawing/2014/main" id="{F02C764B-3719-4F4F-95DE-EBBE7456CE15}"/>
              </a:ext>
            </a:extLst>
          </p:cNvPr>
          <p:cNvSpPr txBox="1"/>
          <p:nvPr/>
        </p:nvSpPr>
        <p:spPr>
          <a:xfrm>
            <a:off x="980998" y="1338520"/>
            <a:ext cx="11931811" cy="3046988"/>
          </a:xfrm>
          <a:prstGeom prst="rect">
            <a:avLst/>
          </a:prstGeom>
          <a:noFill/>
        </p:spPr>
        <p:txBody>
          <a:bodyPr wrap="square">
            <a:spAutoFit/>
          </a:bodyPr>
          <a:lstStyle/>
          <a:p>
            <a:pPr marL="716382">
              <a:defRPr/>
            </a:pPr>
            <a:endParaRPr lang="nl-NL" sz="2400" dirty="0">
              <a:latin typeface="Museo 500" panose="02000000000000000000" pitchFamily="50" charset="0"/>
              <a:ea typeface="Calibri" charset="0"/>
              <a:cs typeface="Calibri" charset="0"/>
            </a:endParaRPr>
          </a:p>
          <a:p>
            <a:pPr marL="716382">
              <a:defRPr/>
            </a:pPr>
            <a:r>
              <a:rPr lang="nl-NL" sz="2400" dirty="0">
                <a:latin typeface="Museo 500" panose="02000000000000000000" pitchFamily="50" charset="0"/>
                <a:ea typeface="Calibri" charset="0"/>
                <a:cs typeface="Calibri" charset="0"/>
              </a:rPr>
              <a:t>VvE</a:t>
            </a:r>
          </a:p>
          <a:p>
            <a:pPr marL="1173571" indent="-457189">
              <a:buFont typeface="Arial" panose="020B0604020202020204" pitchFamily="34" charset="0"/>
              <a:buChar char="•"/>
              <a:defRPr/>
            </a:pPr>
            <a:r>
              <a:rPr lang="nl-NL" sz="2400" dirty="0" err="1">
                <a:latin typeface="Museo 500" panose="02000000000000000000" pitchFamily="50" charset="0"/>
                <a:ea typeface="Calibri" charset="0"/>
                <a:cs typeface="Calibri" charset="0"/>
              </a:rPr>
              <a:t>Meerjaren</a:t>
            </a:r>
            <a:r>
              <a:rPr lang="nl-NL" sz="2400" dirty="0">
                <a:latin typeface="Museo 500" panose="02000000000000000000" pitchFamily="50" charset="0"/>
                <a:ea typeface="Calibri" charset="0"/>
                <a:cs typeface="Calibri" charset="0"/>
              </a:rPr>
              <a:t> onderhoudsplan (MJOP)</a:t>
            </a:r>
          </a:p>
          <a:p>
            <a:pPr marL="1630771" lvl="1" indent="-457189">
              <a:buFont typeface="Arial" panose="020B0604020202020204" pitchFamily="34" charset="0"/>
              <a:buChar char="•"/>
              <a:defRPr/>
            </a:pPr>
            <a:r>
              <a:rPr lang="nl-NL" sz="2400" dirty="0">
                <a:latin typeface="Museo 500" panose="02000000000000000000" pitchFamily="50" charset="0"/>
                <a:ea typeface="Calibri" charset="0"/>
                <a:cs typeface="Calibri" charset="0"/>
              </a:rPr>
              <a:t>Overzicht onderhoud en kosten groot onderhoud</a:t>
            </a:r>
          </a:p>
          <a:p>
            <a:pPr marL="1630771" lvl="1" indent="-457189">
              <a:buFont typeface="Arial" panose="020B0604020202020204" pitchFamily="34" charset="0"/>
              <a:buChar char="•"/>
              <a:defRPr/>
            </a:pPr>
            <a:r>
              <a:rPr lang="nl-NL" sz="2400" dirty="0">
                <a:latin typeface="Museo 500" panose="02000000000000000000" pitchFamily="50" charset="0"/>
                <a:ea typeface="Calibri" charset="0"/>
                <a:cs typeface="Calibri" charset="0"/>
              </a:rPr>
              <a:t>Dotatie </a:t>
            </a:r>
          </a:p>
          <a:p>
            <a:pPr marL="1630771" lvl="1" indent="-457189">
              <a:buFont typeface="Arial" panose="020B0604020202020204" pitchFamily="34" charset="0"/>
              <a:buChar char="•"/>
              <a:defRPr/>
            </a:pPr>
            <a:r>
              <a:rPr lang="nl-NL" sz="2400" dirty="0">
                <a:latin typeface="Museo 500" panose="02000000000000000000" pitchFamily="50" charset="0"/>
                <a:ea typeface="Calibri" charset="0"/>
                <a:cs typeface="Calibri" charset="0"/>
              </a:rPr>
              <a:t>Reservefonds </a:t>
            </a:r>
          </a:p>
          <a:p>
            <a:pPr marL="2087971" lvl="2" indent="-457189">
              <a:buFont typeface="Arial" panose="020B0604020202020204" pitchFamily="34" charset="0"/>
              <a:buChar char="•"/>
              <a:defRPr/>
            </a:pPr>
            <a:endParaRPr lang="nl-NL" sz="2400" dirty="0">
              <a:latin typeface="Museo 500" panose="02000000000000000000" pitchFamily="50" charset="0"/>
              <a:ea typeface="Calibri" charset="0"/>
              <a:cs typeface="Calibri" charset="0"/>
            </a:endParaRPr>
          </a:p>
          <a:p>
            <a:pPr marL="1630771" lvl="1" indent="-457189">
              <a:buFont typeface="Arial" panose="020B0604020202020204" pitchFamily="34" charset="0"/>
              <a:buChar char="•"/>
              <a:defRPr/>
            </a:pPr>
            <a:r>
              <a:rPr lang="nl-NL" sz="2400" dirty="0">
                <a:latin typeface="Museo 500" panose="02000000000000000000" pitchFamily="50" charset="0"/>
                <a:ea typeface="Calibri" charset="0"/>
                <a:cs typeface="Calibri" charset="0"/>
              </a:rPr>
              <a:t>MJOP voor minimaal 10 jaar </a:t>
            </a:r>
          </a:p>
        </p:txBody>
      </p:sp>
    </p:spTree>
    <p:extLst>
      <p:ext uri="{BB962C8B-B14F-4D97-AF65-F5344CB8AC3E}">
        <p14:creationId xmlns:p14="http://schemas.microsoft.com/office/powerpoint/2010/main" val="37516981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9D921-FA6B-EF52-C57D-382C6A412C05}"/>
            </a:ext>
          </a:extLst>
        </p:cNvPr>
        <p:cNvGrpSpPr/>
        <p:nvPr/>
      </p:nvGrpSpPr>
      <p:grpSpPr>
        <a:xfrm>
          <a:off x="0" y="0"/>
          <a:ext cx="0" cy="0"/>
          <a:chOff x="0" y="0"/>
          <a:chExt cx="0" cy="0"/>
        </a:xfrm>
      </p:grpSpPr>
      <p:pic>
        <p:nvPicPr>
          <p:cNvPr id="12" name="Afbeelding 11">
            <a:extLst>
              <a:ext uri="{FF2B5EF4-FFF2-40B4-BE49-F238E27FC236}">
                <a16:creationId xmlns:a16="http://schemas.microsoft.com/office/drawing/2014/main" id="{B5CEC163-2B93-921C-B0EA-325127E645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7" y="0"/>
            <a:ext cx="12228520" cy="6867812"/>
          </a:xfrm>
          <a:prstGeom prst="rect">
            <a:avLst/>
          </a:prstGeom>
        </p:spPr>
      </p:pic>
      <p:sp>
        <p:nvSpPr>
          <p:cNvPr id="4" name="Rectangle 4">
            <a:extLst>
              <a:ext uri="{FF2B5EF4-FFF2-40B4-BE49-F238E27FC236}">
                <a16:creationId xmlns:a16="http://schemas.microsoft.com/office/drawing/2014/main" id="{0C29B9EC-2D32-E969-E996-8CAF4D9890D4}"/>
              </a:ext>
            </a:extLst>
          </p:cNvPr>
          <p:cNvSpPr>
            <a:spLocks noChangeArrowheads="1"/>
          </p:cNvSpPr>
          <p:nvPr/>
        </p:nvSpPr>
        <p:spPr bwMode="auto">
          <a:xfrm>
            <a:off x="0" y="-153888"/>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sz="1400"/>
          </a:p>
        </p:txBody>
      </p:sp>
      <p:sp>
        <p:nvSpPr>
          <p:cNvPr id="6" name="Rectangle 6">
            <a:extLst>
              <a:ext uri="{FF2B5EF4-FFF2-40B4-BE49-F238E27FC236}">
                <a16:creationId xmlns:a16="http://schemas.microsoft.com/office/drawing/2014/main" id="{9CF4DE9A-D702-393C-DFA2-F6F104285B62}"/>
              </a:ext>
            </a:extLst>
          </p:cNvPr>
          <p:cNvSpPr>
            <a:spLocks noChangeArrowheads="1"/>
          </p:cNvSpPr>
          <p:nvPr/>
        </p:nvSpPr>
        <p:spPr bwMode="auto">
          <a:xfrm>
            <a:off x="4469532" y="284676"/>
            <a:ext cx="844327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sz="1400"/>
          </a:p>
        </p:txBody>
      </p:sp>
      <p:pic>
        <p:nvPicPr>
          <p:cNvPr id="13" name="Afbeelding 12">
            <a:extLst>
              <a:ext uri="{FF2B5EF4-FFF2-40B4-BE49-F238E27FC236}">
                <a16:creationId xmlns:a16="http://schemas.microsoft.com/office/drawing/2014/main" id="{7E97ED2D-7231-FEB0-38CA-8AEA24D1E5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750" y="501434"/>
            <a:ext cx="6415750" cy="974712"/>
          </a:xfrm>
          <a:prstGeom prst="rect">
            <a:avLst/>
          </a:prstGeom>
        </p:spPr>
      </p:pic>
      <p:sp>
        <p:nvSpPr>
          <p:cNvPr id="16" name="Tekstvak 15">
            <a:extLst>
              <a:ext uri="{FF2B5EF4-FFF2-40B4-BE49-F238E27FC236}">
                <a16:creationId xmlns:a16="http://schemas.microsoft.com/office/drawing/2014/main" id="{4E8FC551-D5EC-3A49-C212-8D98B88CD7CF}"/>
              </a:ext>
            </a:extLst>
          </p:cNvPr>
          <p:cNvSpPr txBox="1"/>
          <p:nvPr/>
        </p:nvSpPr>
        <p:spPr>
          <a:xfrm>
            <a:off x="561888" y="703876"/>
            <a:ext cx="3445687" cy="523220"/>
          </a:xfrm>
          <a:prstGeom prst="rect">
            <a:avLst/>
          </a:prstGeom>
          <a:noFill/>
        </p:spPr>
        <p:txBody>
          <a:bodyPr wrap="none" rtlCol="0">
            <a:spAutoFit/>
          </a:bodyPr>
          <a:lstStyle/>
          <a:p>
            <a:r>
              <a:rPr lang="nl-NL" sz="2800" dirty="0">
                <a:solidFill>
                  <a:schemeClr val="bg1"/>
                </a:solidFill>
                <a:latin typeface="Museo 500" panose="02000000000000000000" pitchFamily="50" charset="0"/>
              </a:rPr>
              <a:t>Onderhoud / MJOP</a:t>
            </a:r>
          </a:p>
        </p:txBody>
      </p:sp>
      <p:sp>
        <p:nvSpPr>
          <p:cNvPr id="11" name="Tekstvak 10">
            <a:extLst>
              <a:ext uri="{FF2B5EF4-FFF2-40B4-BE49-F238E27FC236}">
                <a16:creationId xmlns:a16="http://schemas.microsoft.com/office/drawing/2014/main" id="{68075644-5F52-0ED2-89DC-8E6FF3B4CA92}"/>
              </a:ext>
            </a:extLst>
          </p:cNvPr>
          <p:cNvSpPr txBox="1"/>
          <p:nvPr/>
        </p:nvSpPr>
        <p:spPr>
          <a:xfrm>
            <a:off x="980998" y="1338520"/>
            <a:ext cx="11931811" cy="4216539"/>
          </a:xfrm>
          <a:prstGeom prst="rect">
            <a:avLst/>
          </a:prstGeom>
          <a:noFill/>
        </p:spPr>
        <p:txBody>
          <a:bodyPr wrap="square">
            <a:spAutoFit/>
          </a:bodyPr>
          <a:lstStyle/>
          <a:p>
            <a:pPr marL="716382">
              <a:defRPr/>
            </a:pPr>
            <a:endParaRPr lang="nl-NL" sz="2400" dirty="0">
              <a:latin typeface="Museo 500" panose="02000000000000000000" pitchFamily="50" charset="0"/>
              <a:ea typeface="Calibri" charset="0"/>
              <a:cs typeface="Calibri" charset="0"/>
            </a:endParaRPr>
          </a:p>
          <a:p>
            <a:pPr marL="342900" indent="-342900">
              <a:buClr>
                <a:schemeClr val="accent2">
                  <a:lumMod val="75000"/>
                </a:schemeClr>
              </a:buClr>
              <a:buFont typeface="Arial" panose="020B0604020202020204" pitchFamily="34" charset="0"/>
              <a:buChar char="•"/>
            </a:pPr>
            <a:r>
              <a:rPr lang="nl-NL" sz="2000" dirty="0">
                <a:latin typeface="Museo 500" panose="02000000000000000000" pitchFamily="50" charset="0"/>
              </a:rPr>
              <a:t>Schilderwerk</a:t>
            </a:r>
          </a:p>
          <a:p>
            <a:pPr marL="342900" indent="-342900">
              <a:buClr>
                <a:schemeClr val="accent2">
                  <a:lumMod val="75000"/>
                </a:schemeClr>
              </a:buClr>
              <a:buFont typeface="Arial" panose="020B0604020202020204" pitchFamily="34" charset="0"/>
              <a:buChar char="•"/>
            </a:pPr>
            <a:r>
              <a:rPr lang="nl-NL" sz="2000" dirty="0">
                <a:latin typeface="Museo 500" panose="02000000000000000000" pitchFamily="50" charset="0"/>
              </a:rPr>
              <a:t>Dak(bedekking)</a:t>
            </a:r>
          </a:p>
          <a:p>
            <a:pPr marL="342900" indent="-342900">
              <a:buClr>
                <a:schemeClr val="accent2">
                  <a:lumMod val="75000"/>
                </a:schemeClr>
              </a:buClr>
              <a:buFont typeface="Arial" panose="020B0604020202020204" pitchFamily="34" charset="0"/>
              <a:buChar char="•"/>
            </a:pPr>
            <a:r>
              <a:rPr lang="nl-NL" sz="2000" dirty="0">
                <a:latin typeface="Museo 500" panose="02000000000000000000" pitchFamily="50" charset="0"/>
              </a:rPr>
              <a:t>Onderhoud installaties (lift, blokverwarming, hydrofoor etc.)</a:t>
            </a:r>
          </a:p>
          <a:p>
            <a:pPr marL="342900" indent="-342900">
              <a:buClr>
                <a:schemeClr val="accent2">
                  <a:lumMod val="75000"/>
                </a:schemeClr>
              </a:buClr>
              <a:buFont typeface="Arial" panose="020B0604020202020204" pitchFamily="34" charset="0"/>
              <a:buChar char="•"/>
            </a:pPr>
            <a:r>
              <a:rPr lang="nl-NL" sz="2000" dirty="0">
                <a:latin typeface="Museo 500" panose="02000000000000000000" pitchFamily="50" charset="0"/>
              </a:rPr>
              <a:t>Gevel</a:t>
            </a:r>
          </a:p>
          <a:p>
            <a:pPr marL="800100" lvl="1" indent="-342900">
              <a:buClr>
                <a:schemeClr val="accent2">
                  <a:lumMod val="75000"/>
                </a:schemeClr>
              </a:buClr>
              <a:buFont typeface="Arial" panose="020B0604020202020204" pitchFamily="34" charset="0"/>
              <a:buChar char="•"/>
            </a:pPr>
            <a:r>
              <a:rPr lang="nl-NL" sz="2000" dirty="0">
                <a:latin typeface="Museo 500" panose="02000000000000000000" pitchFamily="50" charset="0"/>
              </a:rPr>
              <a:t>Kitvoegen</a:t>
            </a:r>
          </a:p>
          <a:p>
            <a:pPr marL="800100" lvl="1" indent="-342900">
              <a:buClr>
                <a:schemeClr val="accent2">
                  <a:lumMod val="75000"/>
                </a:schemeClr>
              </a:buClr>
              <a:buFont typeface="Arial" panose="020B0604020202020204" pitchFamily="34" charset="0"/>
              <a:buChar char="•"/>
            </a:pPr>
            <a:r>
              <a:rPr lang="nl-NL" sz="2000" dirty="0">
                <a:latin typeface="Museo 500" panose="02000000000000000000" pitchFamily="50" charset="0"/>
              </a:rPr>
              <a:t>Voegwerk</a:t>
            </a:r>
          </a:p>
          <a:p>
            <a:pPr marL="342900" indent="-342900">
              <a:buClr>
                <a:schemeClr val="accent2">
                  <a:lumMod val="75000"/>
                </a:schemeClr>
              </a:buClr>
              <a:buFont typeface="Arial" panose="020B0604020202020204" pitchFamily="34" charset="0"/>
              <a:buChar char="•"/>
            </a:pPr>
            <a:endParaRPr lang="nl-NL" sz="2000" dirty="0">
              <a:latin typeface="Museo 500" panose="02000000000000000000" pitchFamily="50" charset="0"/>
              <a:ea typeface="Calibri" charset="0"/>
              <a:cs typeface="Calibri" charset="0"/>
            </a:endParaRPr>
          </a:p>
          <a:p>
            <a:pPr marL="342900" indent="-342900">
              <a:buClr>
                <a:schemeClr val="accent2">
                  <a:lumMod val="75000"/>
                </a:schemeClr>
              </a:buClr>
              <a:buFont typeface="Arial" panose="020B0604020202020204" pitchFamily="34" charset="0"/>
              <a:buChar char="•"/>
            </a:pPr>
            <a:r>
              <a:rPr lang="nl-NL" sz="2000" dirty="0">
                <a:latin typeface="Museo 500" panose="02000000000000000000" pitchFamily="50" charset="0"/>
              </a:rPr>
              <a:t>Gasleidingen</a:t>
            </a:r>
          </a:p>
          <a:p>
            <a:pPr marL="342900" indent="-342900">
              <a:buClr>
                <a:schemeClr val="accent2">
                  <a:lumMod val="75000"/>
                </a:schemeClr>
              </a:buClr>
              <a:buFont typeface="Arial" panose="020B0604020202020204" pitchFamily="34" charset="0"/>
              <a:buChar char="•"/>
            </a:pPr>
            <a:r>
              <a:rPr lang="nl-NL" sz="2000" dirty="0">
                <a:latin typeface="Museo 500" panose="02000000000000000000" pitchFamily="50" charset="0"/>
              </a:rPr>
              <a:t>Standleiding</a:t>
            </a:r>
          </a:p>
          <a:p>
            <a:pPr marL="342900" indent="-342900">
              <a:buClr>
                <a:schemeClr val="accent2">
                  <a:lumMod val="75000"/>
                </a:schemeClr>
              </a:buClr>
              <a:buFont typeface="Arial" panose="020B0604020202020204" pitchFamily="34" charset="0"/>
              <a:buChar char="•"/>
            </a:pPr>
            <a:r>
              <a:rPr lang="nl-NL" sz="2000" dirty="0">
                <a:latin typeface="Museo 500" panose="02000000000000000000" pitchFamily="50" charset="0"/>
              </a:rPr>
              <a:t>Waterleidingen</a:t>
            </a:r>
          </a:p>
          <a:p>
            <a:pPr marL="342900" indent="-342900">
              <a:buClr>
                <a:schemeClr val="accent2">
                  <a:lumMod val="75000"/>
                </a:schemeClr>
              </a:buClr>
              <a:buFont typeface="Arial" panose="020B0604020202020204" pitchFamily="34" charset="0"/>
              <a:buChar char="•"/>
            </a:pPr>
            <a:r>
              <a:rPr lang="nl-NL" sz="2000" dirty="0">
                <a:latin typeface="Museo 500" panose="02000000000000000000" pitchFamily="50" charset="0"/>
              </a:rPr>
              <a:t>Rookgasafvoeren</a:t>
            </a:r>
          </a:p>
          <a:p>
            <a:pPr marL="342900" indent="-342900">
              <a:buClr>
                <a:schemeClr val="accent2">
                  <a:lumMod val="75000"/>
                </a:schemeClr>
              </a:buClr>
              <a:buFont typeface="Arial" panose="020B0604020202020204" pitchFamily="34" charset="0"/>
              <a:buChar char="•"/>
            </a:pPr>
            <a:endParaRPr lang="nl-NL" sz="2400" dirty="0">
              <a:latin typeface="Museo 500" panose="02000000000000000000" pitchFamily="50" charset="0"/>
              <a:ea typeface="Calibri" charset="0"/>
              <a:cs typeface="Calibri" charset="0"/>
            </a:endParaRPr>
          </a:p>
        </p:txBody>
      </p:sp>
    </p:spTree>
    <p:extLst>
      <p:ext uri="{BB962C8B-B14F-4D97-AF65-F5344CB8AC3E}">
        <p14:creationId xmlns:p14="http://schemas.microsoft.com/office/powerpoint/2010/main" val="40427962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AE966271-376C-4B41-96B4-194AC14509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7" y="0"/>
            <a:ext cx="12228520" cy="6867812"/>
          </a:xfrm>
          <a:prstGeom prst="rect">
            <a:avLst/>
          </a:prstGeom>
        </p:spPr>
      </p:pic>
      <p:sp>
        <p:nvSpPr>
          <p:cNvPr id="4" name="Rectangle 4">
            <a:extLst>
              <a:ext uri="{FF2B5EF4-FFF2-40B4-BE49-F238E27FC236}">
                <a16:creationId xmlns:a16="http://schemas.microsoft.com/office/drawing/2014/main" id="{BAEE066D-5433-45D4-93DA-D8E6A5C42338}"/>
              </a:ext>
            </a:extLst>
          </p:cNvPr>
          <p:cNvSpPr>
            <a:spLocks noChangeArrowheads="1"/>
          </p:cNvSpPr>
          <p:nvPr/>
        </p:nvSpPr>
        <p:spPr bwMode="auto">
          <a:xfrm>
            <a:off x="0" y="-153888"/>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sz="1400"/>
          </a:p>
        </p:txBody>
      </p:sp>
      <p:sp>
        <p:nvSpPr>
          <p:cNvPr id="6" name="Rectangle 6">
            <a:extLst>
              <a:ext uri="{FF2B5EF4-FFF2-40B4-BE49-F238E27FC236}">
                <a16:creationId xmlns:a16="http://schemas.microsoft.com/office/drawing/2014/main" id="{9357C71B-432B-4FB3-9344-BEAC9AD16F5D}"/>
              </a:ext>
            </a:extLst>
          </p:cNvPr>
          <p:cNvSpPr>
            <a:spLocks noChangeArrowheads="1"/>
          </p:cNvSpPr>
          <p:nvPr/>
        </p:nvSpPr>
        <p:spPr bwMode="auto">
          <a:xfrm>
            <a:off x="4469532" y="284676"/>
            <a:ext cx="844327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sz="1400"/>
          </a:p>
        </p:txBody>
      </p:sp>
      <p:sp>
        <p:nvSpPr>
          <p:cNvPr id="19" name="Tekstvak 18">
            <a:extLst>
              <a:ext uri="{FF2B5EF4-FFF2-40B4-BE49-F238E27FC236}">
                <a16:creationId xmlns:a16="http://schemas.microsoft.com/office/drawing/2014/main" id="{C259A09A-EF17-4457-8AF0-0D9624AC62AF}"/>
              </a:ext>
            </a:extLst>
          </p:cNvPr>
          <p:cNvSpPr txBox="1"/>
          <p:nvPr/>
        </p:nvSpPr>
        <p:spPr>
          <a:xfrm>
            <a:off x="639980" y="5109932"/>
            <a:ext cx="1568741" cy="400110"/>
          </a:xfrm>
          <a:prstGeom prst="rect">
            <a:avLst/>
          </a:prstGeom>
          <a:noFill/>
        </p:spPr>
        <p:txBody>
          <a:bodyPr wrap="square" rtlCol="0">
            <a:spAutoFit/>
          </a:bodyPr>
          <a:lstStyle/>
          <a:p>
            <a:r>
              <a:rPr lang="nl-NL" sz="2000" dirty="0">
                <a:solidFill>
                  <a:srgbClr val="ECF0FA"/>
                </a:solidFill>
                <a:latin typeface="Museo 300" panose="02000000000000000000" pitchFamily="50" charset="0"/>
              </a:rPr>
              <a:t>Licht Blauw</a:t>
            </a:r>
          </a:p>
        </p:txBody>
      </p:sp>
      <p:pic>
        <p:nvPicPr>
          <p:cNvPr id="13" name="Afbeelding 12">
            <a:extLst>
              <a:ext uri="{FF2B5EF4-FFF2-40B4-BE49-F238E27FC236}">
                <a16:creationId xmlns:a16="http://schemas.microsoft.com/office/drawing/2014/main" id="{FE33EFE6-2CF6-4901-86E1-D2801919A4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79" y="324278"/>
            <a:ext cx="9463450" cy="974712"/>
          </a:xfrm>
          <a:prstGeom prst="rect">
            <a:avLst/>
          </a:prstGeom>
        </p:spPr>
      </p:pic>
      <p:sp>
        <p:nvSpPr>
          <p:cNvPr id="16" name="Tekstvak 15">
            <a:extLst>
              <a:ext uri="{FF2B5EF4-FFF2-40B4-BE49-F238E27FC236}">
                <a16:creationId xmlns:a16="http://schemas.microsoft.com/office/drawing/2014/main" id="{122AD3CE-B7DB-4CF2-BCA2-3C6C7F44EBC8}"/>
              </a:ext>
            </a:extLst>
          </p:cNvPr>
          <p:cNvSpPr txBox="1"/>
          <p:nvPr/>
        </p:nvSpPr>
        <p:spPr>
          <a:xfrm>
            <a:off x="1035753" y="578072"/>
            <a:ext cx="7492526" cy="523220"/>
          </a:xfrm>
          <a:prstGeom prst="rect">
            <a:avLst/>
          </a:prstGeom>
          <a:noFill/>
        </p:spPr>
        <p:txBody>
          <a:bodyPr wrap="square" rtlCol="0">
            <a:spAutoFit/>
          </a:bodyPr>
          <a:lstStyle/>
          <a:p>
            <a:r>
              <a:rPr lang="nl-NL" sz="2800" dirty="0">
                <a:solidFill>
                  <a:schemeClr val="bg1"/>
                </a:solidFill>
                <a:latin typeface="Museo 500" panose="02000000000000000000" pitchFamily="50" charset="0"/>
              </a:rPr>
              <a:t>“Alle” woningen: </a:t>
            </a:r>
            <a:r>
              <a:rPr lang="nl-NL" sz="2800" dirty="0" err="1">
                <a:solidFill>
                  <a:schemeClr val="bg1"/>
                </a:solidFill>
                <a:latin typeface="Museo 500" panose="02000000000000000000" pitchFamily="50" charset="0"/>
              </a:rPr>
              <a:t>CV-ketel</a:t>
            </a:r>
            <a:r>
              <a:rPr lang="nl-NL" sz="2800" dirty="0">
                <a:solidFill>
                  <a:schemeClr val="bg1"/>
                </a:solidFill>
                <a:latin typeface="Museo 500" panose="02000000000000000000" pitchFamily="50" charset="0"/>
              </a:rPr>
              <a:t> en rookgasafvoer</a:t>
            </a:r>
          </a:p>
        </p:txBody>
      </p:sp>
      <p:sp>
        <p:nvSpPr>
          <p:cNvPr id="10" name="Tekstvak 9">
            <a:extLst>
              <a:ext uri="{FF2B5EF4-FFF2-40B4-BE49-F238E27FC236}">
                <a16:creationId xmlns:a16="http://schemas.microsoft.com/office/drawing/2014/main" id="{F5DAC764-DCD1-4D66-A453-767A530042DA}"/>
              </a:ext>
            </a:extLst>
          </p:cNvPr>
          <p:cNvSpPr txBox="1"/>
          <p:nvPr/>
        </p:nvSpPr>
        <p:spPr>
          <a:xfrm>
            <a:off x="1112436" y="4005404"/>
            <a:ext cx="5785514" cy="1631216"/>
          </a:xfrm>
          <a:prstGeom prst="rect">
            <a:avLst/>
          </a:prstGeom>
          <a:noFill/>
        </p:spPr>
        <p:txBody>
          <a:bodyPr wrap="square" rtlCol="0">
            <a:spAutoFit/>
          </a:bodyPr>
          <a:lstStyle/>
          <a:p>
            <a:pPr marL="342900" indent="-342900">
              <a:buClr>
                <a:schemeClr val="accent2">
                  <a:lumMod val="75000"/>
                </a:schemeClr>
              </a:buClr>
              <a:buFont typeface="Arial" panose="020B0604020202020204" pitchFamily="34" charset="0"/>
              <a:buChar char="•"/>
            </a:pPr>
            <a:r>
              <a:rPr lang="nl-NL" sz="2000" dirty="0">
                <a:latin typeface="Museo 500" panose="02000000000000000000" pitchFamily="50" charset="0"/>
              </a:rPr>
              <a:t>Collectief</a:t>
            </a:r>
          </a:p>
          <a:p>
            <a:pPr marL="342900" indent="-342900">
              <a:buClr>
                <a:schemeClr val="accent2">
                  <a:lumMod val="75000"/>
                </a:schemeClr>
              </a:buClr>
              <a:buFont typeface="Arial" panose="020B0604020202020204" pitchFamily="34" charset="0"/>
              <a:buChar char="•"/>
            </a:pPr>
            <a:r>
              <a:rPr lang="nl-NL" sz="2000" dirty="0">
                <a:latin typeface="Museo 500" panose="02000000000000000000" pitchFamily="50" charset="0"/>
              </a:rPr>
              <a:t>Individueel</a:t>
            </a:r>
          </a:p>
          <a:p>
            <a:pPr>
              <a:buClr>
                <a:schemeClr val="accent2">
                  <a:lumMod val="75000"/>
                </a:schemeClr>
              </a:buClr>
            </a:pPr>
            <a:endParaRPr lang="nl-NL" sz="2000" dirty="0">
              <a:latin typeface="Museo 500" panose="02000000000000000000" pitchFamily="50" charset="0"/>
            </a:endParaRPr>
          </a:p>
          <a:p>
            <a:pPr>
              <a:buClr>
                <a:schemeClr val="accent2">
                  <a:lumMod val="75000"/>
                </a:schemeClr>
              </a:buClr>
            </a:pPr>
            <a:r>
              <a:rPr lang="nl-NL" sz="2000" dirty="0">
                <a:latin typeface="Museo 500" panose="02000000000000000000" pitchFamily="50" charset="0"/>
              </a:rPr>
              <a:t>Noodzaak vervangen rookgasafvoer?</a:t>
            </a:r>
          </a:p>
          <a:p>
            <a:pPr>
              <a:buClr>
                <a:schemeClr val="accent2">
                  <a:lumMod val="75000"/>
                </a:schemeClr>
              </a:buClr>
            </a:pPr>
            <a:r>
              <a:rPr lang="nl-NL" sz="2000" dirty="0">
                <a:latin typeface="Museo 500" panose="02000000000000000000" pitchFamily="50" charset="0"/>
              </a:rPr>
              <a:t>Levensduur ketel = Levensduur rookgasafvoer</a:t>
            </a:r>
          </a:p>
        </p:txBody>
      </p:sp>
      <p:pic>
        <p:nvPicPr>
          <p:cNvPr id="14" name="Tijdelijke aanduiding voor inhoud 2">
            <a:extLst>
              <a:ext uri="{FF2B5EF4-FFF2-40B4-BE49-F238E27FC236}">
                <a16:creationId xmlns:a16="http://schemas.microsoft.com/office/drawing/2014/main" id="{94CC4AB2-092B-4876-91DD-63440842A9A2}"/>
              </a:ext>
            </a:extLst>
          </p:cNvPr>
          <p:cNvPicPr>
            <a:picLocks noChangeAspect="1"/>
          </p:cNvPicPr>
          <p:nvPr/>
        </p:nvPicPr>
        <p:blipFill>
          <a:blip r:embed="rId4"/>
          <a:srcRect/>
          <a:stretch>
            <a:fillRect/>
          </a:stretch>
        </p:blipFill>
        <p:spPr>
          <a:xfrm>
            <a:off x="8643617" y="1298990"/>
            <a:ext cx="2172451" cy="2897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Gasketelwet en de VvE - VvE Metea">
            <a:extLst>
              <a:ext uri="{FF2B5EF4-FFF2-40B4-BE49-F238E27FC236}">
                <a16:creationId xmlns:a16="http://schemas.microsoft.com/office/drawing/2014/main" id="{ADAD1CDE-49B8-CF18-DBB5-6F3BA79DA32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747" r="17183"/>
          <a:stretch/>
        </p:blipFill>
        <p:spPr bwMode="auto">
          <a:xfrm>
            <a:off x="698401" y="1310975"/>
            <a:ext cx="3118997" cy="23966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andreiking - De veiligheid van collectieve rookgasafvoeren in woongebouwen">
            <a:extLst>
              <a:ext uri="{FF2B5EF4-FFF2-40B4-BE49-F238E27FC236}">
                <a16:creationId xmlns:a16="http://schemas.microsoft.com/office/drawing/2014/main" id="{B212B126-A48D-223C-48A5-361DE4A5D5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4098" y="1176955"/>
            <a:ext cx="1304925"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368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A518A"/>
        </a:solid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B04826C7-466D-4A39-899D-89E14E209217}"/>
              </a:ext>
            </a:extLst>
          </p:cNvPr>
          <p:cNvSpPr txBox="1"/>
          <p:nvPr/>
        </p:nvSpPr>
        <p:spPr>
          <a:xfrm>
            <a:off x="2755761" y="3040559"/>
            <a:ext cx="7529818" cy="769441"/>
          </a:xfrm>
          <a:prstGeom prst="rect">
            <a:avLst/>
          </a:prstGeom>
          <a:noFill/>
        </p:spPr>
        <p:txBody>
          <a:bodyPr wrap="none" rtlCol="0">
            <a:spAutoFit/>
          </a:bodyPr>
          <a:lstStyle/>
          <a:p>
            <a:r>
              <a:rPr lang="nl-NL" sz="4400" dirty="0">
                <a:solidFill>
                  <a:schemeClr val="bg1"/>
                </a:solidFill>
                <a:latin typeface="Museo 700" panose="02000000000000000000" pitchFamily="50" charset="0"/>
              </a:rPr>
              <a:t>Introductie verduurzaming</a:t>
            </a:r>
          </a:p>
        </p:txBody>
      </p:sp>
      <p:cxnSp>
        <p:nvCxnSpPr>
          <p:cNvPr id="8" name="Rechte verbindingslijn 7">
            <a:extLst>
              <a:ext uri="{FF2B5EF4-FFF2-40B4-BE49-F238E27FC236}">
                <a16:creationId xmlns:a16="http://schemas.microsoft.com/office/drawing/2014/main" id="{E305B5CD-DDC9-4D41-B48C-F92616A5EB66}"/>
              </a:ext>
            </a:extLst>
          </p:cNvPr>
          <p:cNvCxnSpPr/>
          <p:nvPr/>
        </p:nvCxnSpPr>
        <p:spPr>
          <a:xfrm>
            <a:off x="3643312" y="3810000"/>
            <a:ext cx="4905375"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61281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AE966271-376C-4B41-96B4-194AC14509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7" y="0"/>
            <a:ext cx="12228520" cy="6867812"/>
          </a:xfrm>
          <a:prstGeom prst="rect">
            <a:avLst/>
          </a:prstGeom>
        </p:spPr>
      </p:pic>
      <p:pic>
        <p:nvPicPr>
          <p:cNvPr id="11" name="Afbeelding 10">
            <a:extLst>
              <a:ext uri="{FF2B5EF4-FFF2-40B4-BE49-F238E27FC236}">
                <a16:creationId xmlns:a16="http://schemas.microsoft.com/office/drawing/2014/main" id="{D16B8D86-7F8F-4B09-B38F-892F56E0EA98}"/>
              </a:ext>
            </a:extLst>
          </p:cNvPr>
          <p:cNvPicPr>
            <a:picLocks noChangeAspect="1"/>
          </p:cNvPicPr>
          <p:nvPr/>
        </p:nvPicPr>
        <p:blipFill rotWithShape="1">
          <a:blip r:embed="rId3">
            <a:extLst>
              <a:ext uri="{28A0092B-C50C-407E-A947-70E740481C1C}">
                <a14:useLocalDpi xmlns:a14="http://schemas.microsoft.com/office/drawing/2010/main" val="0"/>
              </a:ext>
            </a:extLst>
          </a:blip>
          <a:srcRect t="3296" b="3296"/>
          <a:stretch/>
        </p:blipFill>
        <p:spPr>
          <a:xfrm>
            <a:off x="6745197" y="1441173"/>
            <a:ext cx="4998854" cy="35227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4">
            <a:extLst>
              <a:ext uri="{FF2B5EF4-FFF2-40B4-BE49-F238E27FC236}">
                <a16:creationId xmlns:a16="http://schemas.microsoft.com/office/drawing/2014/main" id="{BAEE066D-5433-45D4-93DA-D8E6A5C42338}"/>
              </a:ext>
            </a:extLst>
          </p:cNvPr>
          <p:cNvSpPr>
            <a:spLocks noChangeArrowheads="1"/>
          </p:cNvSpPr>
          <p:nvPr/>
        </p:nvSpPr>
        <p:spPr bwMode="auto">
          <a:xfrm>
            <a:off x="0" y="-153888"/>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sz="1400"/>
          </a:p>
        </p:txBody>
      </p:sp>
      <p:sp>
        <p:nvSpPr>
          <p:cNvPr id="6" name="Rectangle 6">
            <a:extLst>
              <a:ext uri="{FF2B5EF4-FFF2-40B4-BE49-F238E27FC236}">
                <a16:creationId xmlns:a16="http://schemas.microsoft.com/office/drawing/2014/main" id="{9357C71B-432B-4FB3-9344-BEAC9AD16F5D}"/>
              </a:ext>
            </a:extLst>
          </p:cNvPr>
          <p:cNvSpPr>
            <a:spLocks noChangeArrowheads="1"/>
          </p:cNvSpPr>
          <p:nvPr/>
        </p:nvSpPr>
        <p:spPr bwMode="auto">
          <a:xfrm>
            <a:off x="4469532" y="284676"/>
            <a:ext cx="844327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sz="1400"/>
          </a:p>
        </p:txBody>
      </p:sp>
      <p:sp>
        <p:nvSpPr>
          <p:cNvPr id="19" name="Tekstvak 18">
            <a:extLst>
              <a:ext uri="{FF2B5EF4-FFF2-40B4-BE49-F238E27FC236}">
                <a16:creationId xmlns:a16="http://schemas.microsoft.com/office/drawing/2014/main" id="{C259A09A-EF17-4457-8AF0-0D9624AC62AF}"/>
              </a:ext>
            </a:extLst>
          </p:cNvPr>
          <p:cNvSpPr txBox="1"/>
          <p:nvPr/>
        </p:nvSpPr>
        <p:spPr>
          <a:xfrm>
            <a:off x="639980" y="5109932"/>
            <a:ext cx="1568741" cy="400110"/>
          </a:xfrm>
          <a:prstGeom prst="rect">
            <a:avLst/>
          </a:prstGeom>
          <a:noFill/>
        </p:spPr>
        <p:txBody>
          <a:bodyPr wrap="square" rtlCol="0">
            <a:spAutoFit/>
          </a:bodyPr>
          <a:lstStyle/>
          <a:p>
            <a:r>
              <a:rPr lang="nl-NL" sz="2000" dirty="0">
                <a:solidFill>
                  <a:srgbClr val="ECF0FA"/>
                </a:solidFill>
                <a:latin typeface="Museo 300" panose="02000000000000000000" pitchFamily="50" charset="0"/>
              </a:rPr>
              <a:t>Licht Blauw</a:t>
            </a:r>
          </a:p>
        </p:txBody>
      </p:sp>
      <p:pic>
        <p:nvPicPr>
          <p:cNvPr id="13" name="Afbeelding 12">
            <a:extLst>
              <a:ext uri="{FF2B5EF4-FFF2-40B4-BE49-F238E27FC236}">
                <a16:creationId xmlns:a16="http://schemas.microsoft.com/office/drawing/2014/main" id="{FE33EFE6-2CF6-4901-86E1-D2801919A4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79" y="324278"/>
            <a:ext cx="5850146" cy="974712"/>
          </a:xfrm>
          <a:prstGeom prst="rect">
            <a:avLst/>
          </a:prstGeom>
        </p:spPr>
      </p:pic>
      <p:sp>
        <p:nvSpPr>
          <p:cNvPr id="16" name="Tekstvak 15">
            <a:extLst>
              <a:ext uri="{FF2B5EF4-FFF2-40B4-BE49-F238E27FC236}">
                <a16:creationId xmlns:a16="http://schemas.microsoft.com/office/drawing/2014/main" id="{122AD3CE-B7DB-4CF2-BCA2-3C6C7F44EBC8}"/>
              </a:ext>
            </a:extLst>
          </p:cNvPr>
          <p:cNvSpPr txBox="1"/>
          <p:nvPr/>
        </p:nvSpPr>
        <p:spPr>
          <a:xfrm>
            <a:off x="759315" y="540136"/>
            <a:ext cx="4139146" cy="523220"/>
          </a:xfrm>
          <a:prstGeom prst="rect">
            <a:avLst/>
          </a:prstGeom>
          <a:noFill/>
        </p:spPr>
        <p:txBody>
          <a:bodyPr wrap="none" rtlCol="0">
            <a:spAutoFit/>
          </a:bodyPr>
          <a:lstStyle/>
          <a:p>
            <a:r>
              <a:rPr lang="nl-NL" sz="2800" dirty="0">
                <a:solidFill>
                  <a:schemeClr val="bg1"/>
                </a:solidFill>
                <a:latin typeface="Museo 500" panose="02000000000000000000" pitchFamily="50" charset="0"/>
              </a:rPr>
              <a:t>Intro: Energiebesparing</a:t>
            </a:r>
          </a:p>
        </p:txBody>
      </p:sp>
      <p:sp>
        <p:nvSpPr>
          <p:cNvPr id="10" name="Tekstvak 9">
            <a:extLst>
              <a:ext uri="{FF2B5EF4-FFF2-40B4-BE49-F238E27FC236}">
                <a16:creationId xmlns:a16="http://schemas.microsoft.com/office/drawing/2014/main" id="{F5DAC764-DCD1-4D66-A453-767A530042DA}"/>
              </a:ext>
            </a:extLst>
          </p:cNvPr>
          <p:cNvSpPr txBox="1"/>
          <p:nvPr/>
        </p:nvSpPr>
        <p:spPr>
          <a:xfrm>
            <a:off x="895051" y="1441173"/>
            <a:ext cx="5850146" cy="3785652"/>
          </a:xfrm>
          <a:prstGeom prst="rect">
            <a:avLst/>
          </a:prstGeom>
          <a:noFill/>
        </p:spPr>
        <p:txBody>
          <a:bodyPr wrap="square" rtlCol="0">
            <a:spAutoFit/>
          </a:bodyPr>
          <a:lstStyle/>
          <a:p>
            <a:pPr>
              <a:buClr>
                <a:schemeClr val="accent2">
                  <a:lumMod val="75000"/>
                </a:schemeClr>
              </a:buClr>
            </a:pPr>
            <a:r>
              <a:rPr lang="nl-NL" sz="2000" dirty="0">
                <a:latin typeface="Museo 500" panose="02000000000000000000" pitchFamily="50" charset="0"/>
              </a:rPr>
              <a:t>De oliecrisis van 1973</a:t>
            </a:r>
          </a:p>
          <a:p>
            <a:pPr>
              <a:buClr>
                <a:schemeClr val="accent2">
                  <a:lumMod val="75000"/>
                </a:schemeClr>
              </a:buClr>
            </a:pPr>
            <a:endParaRPr lang="nl-NL" sz="2000" dirty="0">
              <a:latin typeface="Museo Sans 300" panose="02000000000000000000" pitchFamily="50" charset="0"/>
            </a:endParaRPr>
          </a:p>
          <a:p>
            <a:pPr marL="342900" indent="-342900">
              <a:buClr>
                <a:schemeClr val="accent2">
                  <a:lumMod val="75000"/>
                </a:schemeClr>
              </a:buClr>
              <a:buFont typeface="Arial" panose="020B0604020202020204" pitchFamily="34" charset="0"/>
              <a:buChar char="•"/>
            </a:pPr>
            <a:r>
              <a:rPr lang="nl-NL" sz="2000" dirty="0">
                <a:latin typeface="Museo Sans 300" panose="02000000000000000000" pitchFamily="50" charset="0"/>
              </a:rPr>
              <a:t>Boycot olietransport naar westerse landen;</a:t>
            </a:r>
          </a:p>
          <a:p>
            <a:pPr marL="342900" indent="-342900">
              <a:buClr>
                <a:schemeClr val="accent2">
                  <a:lumMod val="75000"/>
                </a:schemeClr>
              </a:buClr>
              <a:buFont typeface="Arial" panose="020B0604020202020204" pitchFamily="34" charset="0"/>
              <a:buChar char="•"/>
            </a:pPr>
            <a:endParaRPr lang="nl-NL" sz="2000" dirty="0">
              <a:latin typeface="Museo Sans 300" panose="02000000000000000000" pitchFamily="50" charset="0"/>
            </a:endParaRPr>
          </a:p>
          <a:p>
            <a:pPr marL="342900" indent="-342900">
              <a:buClr>
                <a:schemeClr val="accent2">
                  <a:lumMod val="75000"/>
                </a:schemeClr>
              </a:buClr>
              <a:buFont typeface="Arial" panose="020B0604020202020204" pitchFamily="34" charset="0"/>
              <a:buChar char="•"/>
            </a:pPr>
            <a:r>
              <a:rPr lang="nl-NL" sz="2000" dirty="0">
                <a:latin typeface="Museo Sans 300" panose="02000000000000000000" pitchFamily="50" charset="0"/>
              </a:rPr>
              <a:t>Olieprijs van $2,74 naar $11,65;</a:t>
            </a:r>
          </a:p>
          <a:p>
            <a:pPr marL="342900" indent="-342900">
              <a:buClr>
                <a:schemeClr val="accent2">
                  <a:lumMod val="75000"/>
                </a:schemeClr>
              </a:buClr>
              <a:buFont typeface="Arial" panose="020B0604020202020204" pitchFamily="34" charset="0"/>
              <a:buChar char="•"/>
            </a:pPr>
            <a:endParaRPr lang="nl-NL" sz="2000" dirty="0">
              <a:latin typeface="Museo Sans 300" panose="02000000000000000000" pitchFamily="50" charset="0"/>
            </a:endParaRPr>
          </a:p>
          <a:p>
            <a:pPr marL="342900" indent="-342900">
              <a:buClr>
                <a:schemeClr val="accent2">
                  <a:lumMod val="75000"/>
                </a:schemeClr>
              </a:buClr>
              <a:buFont typeface="Arial" panose="020B0604020202020204" pitchFamily="34" charset="0"/>
              <a:buChar char="•"/>
            </a:pPr>
            <a:r>
              <a:rPr lang="nl-NL" sz="2000" dirty="0">
                <a:latin typeface="Museo Sans 300" panose="02000000000000000000" pitchFamily="50" charset="0"/>
              </a:rPr>
              <a:t>Inflatie van gemiddeld 10%;</a:t>
            </a:r>
          </a:p>
          <a:p>
            <a:pPr marL="342900" indent="-342900">
              <a:buClr>
                <a:schemeClr val="accent2">
                  <a:lumMod val="75000"/>
                </a:schemeClr>
              </a:buClr>
              <a:buFont typeface="Arial" panose="020B0604020202020204" pitchFamily="34" charset="0"/>
              <a:buChar char="•"/>
            </a:pPr>
            <a:endParaRPr lang="nl-NL" sz="2000" dirty="0">
              <a:latin typeface="Museo Sans 300" panose="02000000000000000000" pitchFamily="50" charset="0"/>
            </a:endParaRPr>
          </a:p>
          <a:p>
            <a:pPr marL="342900" indent="-342900">
              <a:buClr>
                <a:schemeClr val="accent2">
                  <a:lumMod val="75000"/>
                </a:schemeClr>
              </a:buClr>
              <a:buFont typeface="Arial" panose="020B0604020202020204" pitchFamily="34" charset="0"/>
              <a:buChar char="•"/>
            </a:pPr>
            <a:r>
              <a:rPr lang="nl-NL" sz="2000" dirty="0">
                <a:latin typeface="Museo Sans 300" panose="02000000000000000000" pitchFamily="50" charset="0"/>
              </a:rPr>
              <a:t>Economische neergang;</a:t>
            </a:r>
          </a:p>
          <a:p>
            <a:pPr marL="342900" indent="-342900">
              <a:buClr>
                <a:schemeClr val="accent2">
                  <a:lumMod val="75000"/>
                </a:schemeClr>
              </a:buClr>
              <a:buFont typeface="Arial" panose="020B0604020202020204" pitchFamily="34" charset="0"/>
              <a:buChar char="•"/>
            </a:pPr>
            <a:endParaRPr lang="nl-NL" sz="2000" dirty="0">
              <a:latin typeface="Museo Sans 300" panose="02000000000000000000" pitchFamily="50" charset="0"/>
            </a:endParaRPr>
          </a:p>
          <a:p>
            <a:pPr marL="342900" indent="-342900">
              <a:buClr>
                <a:schemeClr val="accent2">
                  <a:lumMod val="75000"/>
                </a:schemeClr>
              </a:buClr>
              <a:buFont typeface="Arial" panose="020B0604020202020204" pitchFamily="34" charset="0"/>
              <a:buChar char="•"/>
            </a:pPr>
            <a:r>
              <a:rPr lang="nl-NL" sz="2000" dirty="0">
                <a:latin typeface="Museo Sans 300" panose="02000000000000000000" pitchFamily="50" charset="0"/>
              </a:rPr>
              <a:t>Autoloze zondag.</a:t>
            </a:r>
          </a:p>
          <a:p>
            <a:pPr marL="342900" indent="-342900">
              <a:buClr>
                <a:schemeClr val="accent2">
                  <a:lumMod val="75000"/>
                </a:schemeClr>
              </a:buClr>
              <a:buFont typeface="Arial" panose="020B0604020202020204" pitchFamily="34" charset="0"/>
              <a:buChar char="•"/>
            </a:pPr>
            <a:endParaRPr lang="nl-NL" sz="2000" dirty="0">
              <a:latin typeface="Museo Sans 300" panose="02000000000000000000" pitchFamily="50" charset="0"/>
            </a:endParaRPr>
          </a:p>
        </p:txBody>
      </p:sp>
    </p:spTree>
    <p:extLst>
      <p:ext uri="{BB962C8B-B14F-4D97-AF65-F5344CB8AC3E}">
        <p14:creationId xmlns:p14="http://schemas.microsoft.com/office/powerpoint/2010/main" val="42145325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AE966271-376C-4B41-96B4-194AC14509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7" y="0"/>
            <a:ext cx="12228520" cy="6867812"/>
          </a:xfrm>
          <a:prstGeom prst="rect">
            <a:avLst/>
          </a:prstGeom>
        </p:spPr>
      </p:pic>
      <p:sp>
        <p:nvSpPr>
          <p:cNvPr id="4" name="Rectangle 4">
            <a:extLst>
              <a:ext uri="{FF2B5EF4-FFF2-40B4-BE49-F238E27FC236}">
                <a16:creationId xmlns:a16="http://schemas.microsoft.com/office/drawing/2014/main" id="{BAEE066D-5433-45D4-93DA-D8E6A5C42338}"/>
              </a:ext>
            </a:extLst>
          </p:cNvPr>
          <p:cNvSpPr>
            <a:spLocks noChangeArrowheads="1"/>
          </p:cNvSpPr>
          <p:nvPr/>
        </p:nvSpPr>
        <p:spPr bwMode="auto">
          <a:xfrm>
            <a:off x="0" y="-153888"/>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sz="1400"/>
          </a:p>
        </p:txBody>
      </p:sp>
      <p:sp>
        <p:nvSpPr>
          <p:cNvPr id="6" name="Rectangle 6">
            <a:extLst>
              <a:ext uri="{FF2B5EF4-FFF2-40B4-BE49-F238E27FC236}">
                <a16:creationId xmlns:a16="http://schemas.microsoft.com/office/drawing/2014/main" id="{9357C71B-432B-4FB3-9344-BEAC9AD16F5D}"/>
              </a:ext>
            </a:extLst>
          </p:cNvPr>
          <p:cNvSpPr>
            <a:spLocks noChangeArrowheads="1"/>
          </p:cNvSpPr>
          <p:nvPr/>
        </p:nvSpPr>
        <p:spPr bwMode="auto">
          <a:xfrm>
            <a:off x="4469532" y="284676"/>
            <a:ext cx="844327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sz="1400"/>
          </a:p>
        </p:txBody>
      </p:sp>
      <p:sp>
        <p:nvSpPr>
          <p:cNvPr id="19" name="Tekstvak 18">
            <a:extLst>
              <a:ext uri="{FF2B5EF4-FFF2-40B4-BE49-F238E27FC236}">
                <a16:creationId xmlns:a16="http://schemas.microsoft.com/office/drawing/2014/main" id="{C259A09A-EF17-4457-8AF0-0D9624AC62AF}"/>
              </a:ext>
            </a:extLst>
          </p:cNvPr>
          <p:cNvSpPr txBox="1"/>
          <p:nvPr/>
        </p:nvSpPr>
        <p:spPr>
          <a:xfrm>
            <a:off x="639980" y="5109932"/>
            <a:ext cx="1568741" cy="400110"/>
          </a:xfrm>
          <a:prstGeom prst="rect">
            <a:avLst/>
          </a:prstGeom>
          <a:noFill/>
        </p:spPr>
        <p:txBody>
          <a:bodyPr wrap="square" rtlCol="0">
            <a:spAutoFit/>
          </a:bodyPr>
          <a:lstStyle/>
          <a:p>
            <a:r>
              <a:rPr lang="nl-NL" sz="2000" dirty="0">
                <a:solidFill>
                  <a:srgbClr val="ECF0FA"/>
                </a:solidFill>
                <a:latin typeface="Museo 300" panose="02000000000000000000" pitchFamily="50" charset="0"/>
              </a:rPr>
              <a:t>Licht Blauw</a:t>
            </a:r>
          </a:p>
        </p:txBody>
      </p:sp>
      <p:pic>
        <p:nvPicPr>
          <p:cNvPr id="13" name="Afbeelding 12">
            <a:extLst>
              <a:ext uri="{FF2B5EF4-FFF2-40B4-BE49-F238E27FC236}">
                <a16:creationId xmlns:a16="http://schemas.microsoft.com/office/drawing/2014/main" id="{FE33EFE6-2CF6-4901-86E1-D2801919A4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79" y="324278"/>
            <a:ext cx="5850146" cy="974712"/>
          </a:xfrm>
          <a:prstGeom prst="rect">
            <a:avLst/>
          </a:prstGeom>
        </p:spPr>
      </p:pic>
      <p:sp>
        <p:nvSpPr>
          <p:cNvPr id="16" name="Tekstvak 15">
            <a:extLst>
              <a:ext uri="{FF2B5EF4-FFF2-40B4-BE49-F238E27FC236}">
                <a16:creationId xmlns:a16="http://schemas.microsoft.com/office/drawing/2014/main" id="{122AD3CE-B7DB-4CF2-BCA2-3C6C7F44EBC8}"/>
              </a:ext>
            </a:extLst>
          </p:cNvPr>
          <p:cNvSpPr txBox="1"/>
          <p:nvPr/>
        </p:nvSpPr>
        <p:spPr>
          <a:xfrm>
            <a:off x="759315" y="540136"/>
            <a:ext cx="4139146" cy="523220"/>
          </a:xfrm>
          <a:prstGeom prst="rect">
            <a:avLst/>
          </a:prstGeom>
          <a:noFill/>
        </p:spPr>
        <p:txBody>
          <a:bodyPr wrap="none" rtlCol="0">
            <a:spAutoFit/>
          </a:bodyPr>
          <a:lstStyle/>
          <a:p>
            <a:r>
              <a:rPr lang="nl-NL" sz="2800" dirty="0">
                <a:solidFill>
                  <a:schemeClr val="bg1"/>
                </a:solidFill>
                <a:latin typeface="Museo 500" panose="02000000000000000000" pitchFamily="50" charset="0"/>
              </a:rPr>
              <a:t>Intro: Energiebesparing</a:t>
            </a:r>
          </a:p>
        </p:txBody>
      </p:sp>
      <p:pic>
        <p:nvPicPr>
          <p:cNvPr id="2" name="Afbeelding 2">
            <a:extLst>
              <a:ext uri="{FF2B5EF4-FFF2-40B4-BE49-F238E27FC236}">
                <a16:creationId xmlns:a16="http://schemas.microsoft.com/office/drawing/2014/main" id="{B5632884-285E-F8A2-A08A-C619C681E1B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9315" y="1318486"/>
            <a:ext cx="5850146" cy="42210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90409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D16B8D86-7F8F-4B09-B38F-892F56E0EA98}"/>
              </a:ext>
            </a:extLst>
          </p:cNvPr>
          <p:cNvPicPr>
            <a:picLocks noChangeAspect="1"/>
          </p:cNvPicPr>
          <p:nvPr/>
        </p:nvPicPr>
        <p:blipFill rotWithShape="1">
          <a:blip r:embed="rId2">
            <a:extLst>
              <a:ext uri="{28A0092B-C50C-407E-A947-70E740481C1C}">
                <a14:useLocalDpi xmlns:a14="http://schemas.microsoft.com/office/drawing/2010/main" val="0"/>
              </a:ext>
            </a:extLst>
          </a:blip>
          <a:srcRect l="11609" t="1318" r="24002"/>
          <a:stretch/>
        </p:blipFill>
        <p:spPr>
          <a:xfrm>
            <a:off x="5593658" y="0"/>
            <a:ext cx="6598341" cy="6706269"/>
          </a:xfrm>
          <a:prstGeom prst="rect">
            <a:avLst/>
          </a:prstGeom>
          <a:ln>
            <a:noFill/>
          </a:ln>
          <a:effectLst>
            <a:outerShdw blurRad="50800" dist="38100" dir="10800000" algn="r" rotWithShape="0">
              <a:prstClr val="black">
                <a:alpha val="40000"/>
              </a:prstClr>
            </a:outerShdw>
          </a:effectLst>
        </p:spPr>
      </p:pic>
      <p:pic>
        <p:nvPicPr>
          <p:cNvPr id="12" name="Afbeelding 11">
            <a:extLst>
              <a:ext uri="{FF2B5EF4-FFF2-40B4-BE49-F238E27FC236}">
                <a16:creationId xmlns:a16="http://schemas.microsoft.com/office/drawing/2014/main" id="{AE966271-376C-4B41-96B4-194AC14509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57" y="0"/>
            <a:ext cx="12228520" cy="6867812"/>
          </a:xfrm>
          <a:prstGeom prst="rect">
            <a:avLst/>
          </a:prstGeom>
        </p:spPr>
      </p:pic>
      <p:sp>
        <p:nvSpPr>
          <p:cNvPr id="4" name="Rectangle 4">
            <a:extLst>
              <a:ext uri="{FF2B5EF4-FFF2-40B4-BE49-F238E27FC236}">
                <a16:creationId xmlns:a16="http://schemas.microsoft.com/office/drawing/2014/main" id="{BAEE066D-5433-45D4-93DA-D8E6A5C42338}"/>
              </a:ext>
            </a:extLst>
          </p:cNvPr>
          <p:cNvSpPr>
            <a:spLocks noChangeArrowheads="1"/>
          </p:cNvSpPr>
          <p:nvPr/>
        </p:nvSpPr>
        <p:spPr bwMode="auto">
          <a:xfrm>
            <a:off x="0" y="-153888"/>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sz="1400"/>
          </a:p>
        </p:txBody>
      </p:sp>
      <p:sp>
        <p:nvSpPr>
          <p:cNvPr id="6" name="Rectangle 6">
            <a:extLst>
              <a:ext uri="{FF2B5EF4-FFF2-40B4-BE49-F238E27FC236}">
                <a16:creationId xmlns:a16="http://schemas.microsoft.com/office/drawing/2014/main" id="{9357C71B-432B-4FB3-9344-BEAC9AD16F5D}"/>
              </a:ext>
            </a:extLst>
          </p:cNvPr>
          <p:cNvSpPr>
            <a:spLocks noChangeArrowheads="1"/>
          </p:cNvSpPr>
          <p:nvPr/>
        </p:nvSpPr>
        <p:spPr bwMode="auto">
          <a:xfrm>
            <a:off x="4469532" y="284676"/>
            <a:ext cx="844327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sz="1400"/>
          </a:p>
        </p:txBody>
      </p:sp>
      <p:sp>
        <p:nvSpPr>
          <p:cNvPr id="19" name="Tekstvak 18">
            <a:extLst>
              <a:ext uri="{FF2B5EF4-FFF2-40B4-BE49-F238E27FC236}">
                <a16:creationId xmlns:a16="http://schemas.microsoft.com/office/drawing/2014/main" id="{C259A09A-EF17-4457-8AF0-0D9624AC62AF}"/>
              </a:ext>
            </a:extLst>
          </p:cNvPr>
          <p:cNvSpPr txBox="1"/>
          <p:nvPr/>
        </p:nvSpPr>
        <p:spPr>
          <a:xfrm>
            <a:off x="639980" y="5109932"/>
            <a:ext cx="1568741" cy="400110"/>
          </a:xfrm>
          <a:prstGeom prst="rect">
            <a:avLst/>
          </a:prstGeom>
          <a:noFill/>
        </p:spPr>
        <p:txBody>
          <a:bodyPr wrap="square" rtlCol="0">
            <a:spAutoFit/>
          </a:bodyPr>
          <a:lstStyle/>
          <a:p>
            <a:r>
              <a:rPr lang="nl-NL" sz="2000" dirty="0">
                <a:solidFill>
                  <a:srgbClr val="ECF0FA"/>
                </a:solidFill>
                <a:latin typeface="Museo 300" panose="02000000000000000000" pitchFamily="50" charset="0"/>
              </a:rPr>
              <a:t>Licht Blauw</a:t>
            </a:r>
          </a:p>
        </p:txBody>
      </p:sp>
      <p:pic>
        <p:nvPicPr>
          <p:cNvPr id="13" name="Afbeelding 12">
            <a:extLst>
              <a:ext uri="{FF2B5EF4-FFF2-40B4-BE49-F238E27FC236}">
                <a16:creationId xmlns:a16="http://schemas.microsoft.com/office/drawing/2014/main" id="{FE33EFE6-2CF6-4901-86E1-D2801919A4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79" y="324278"/>
            <a:ext cx="5850146" cy="974712"/>
          </a:xfrm>
          <a:prstGeom prst="rect">
            <a:avLst/>
          </a:prstGeom>
        </p:spPr>
      </p:pic>
      <p:sp>
        <p:nvSpPr>
          <p:cNvPr id="16" name="Tekstvak 15">
            <a:extLst>
              <a:ext uri="{FF2B5EF4-FFF2-40B4-BE49-F238E27FC236}">
                <a16:creationId xmlns:a16="http://schemas.microsoft.com/office/drawing/2014/main" id="{122AD3CE-B7DB-4CF2-BCA2-3C6C7F44EBC8}"/>
              </a:ext>
            </a:extLst>
          </p:cNvPr>
          <p:cNvSpPr txBox="1"/>
          <p:nvPr/>
        </p:nvSpPr>
        <p:spPr>
          <a:xfrm>
            <a:off x="759315" y="540136"/>
            <a:ext cx="4139146" cy="523220"/>
          </a:xfrm>
          <a:prstGeom prst="rect">
            <a:avLst/>
          </a:prstGeom>
          <a:noFill/>
        </p:spPr>
        <p:txBody>
          <a:bodyPr wrap="none" rtlCol="0">
            <a:spAutoFit/>
          </a:bodyPr>
          <a:lstStyle/>
          <a:p>
            <a:r>
              <a:rPr lang="nl-NL" sz="2800" dirty="0">
                <a:solidFill>
                  <a:schemeClr val="bg1"/>
                </a:solidFill>
                <a:latin typeface="Museo 500" panose="02000000000000000000" pitchFamily="50" charset="0"/>
              </a:rPr>
              <a:t>Intro: Energiebesparing</a:t>
            </a:r>
          </a:p>
        </p:txBody>
      </p:sp>
      <p:sp>
        <p:nvSpPr>
          <p:cNvPr id="10" name="Tekstvak 9">
            <a:extLst>
              <a:ext uri="{FF2B5EF4-FFF2-40B4-BE49-F238E27FC236}">
                <a16:creationId xmlns:a16="http://schemas.microsoft.com/office/drawing/2014/main" id="{F5DAC764-DCD1-4D66-A453-767A530042DA}"/>
              </a:ext>
            </a:extLst>
          </p:cNvPr>
          <p:cNvSpPr txBox="1"/>
          <p:nvPr/>
        </p:nvSpPr>
        <p:spPr>
          <a:xfrm>
            <a:off x="895051" y="2459504"/>
            <a:ext cx="4155920" cy="2246769"/>
          </a:xfrm>
          <a:prstGeom prst="rect">
            <a:avLst/>
          </a:prstGeom>
          <a:noFill/>
        </p:spPr>
        <p:txBody>
          <a:bodyPr wrap="square" rtlCol="0">
            <a:spAutoFit/>
          </a:bodyPr>
          <a:lstStyle/>
          <a:p>
            <a:pPr>
              <a:buClr>
                <a:schemeClr val="accent2">
                  <a:lumMod val="75000"/>
                </a:schemeClr>
              </a:buClr>
            </a:pPr>
            <a:r>
              <a:rPr lang="nl-NL" sz="2000" dirty="0">
                <a:latin typeface="Museo 500" panose="02000000000000000000" pitchFamily="50" charset="0"/>
              </a:rPr>
              <a:t>Klimaatakkoord en de VvE</a:t>
            </a:r>
          </a:p>
          <a:p>
            <a:pPr>
              <a:buClr>
                <a:schemeClr val="accent2">
                  <a:lumMod val="75000"/>
                </a:schemeClr>
              </a:buClr>
            </a:pPr>
            <a:endParaRPr lang="nl-NL" sz="2000" dirty="0">
              <a:latin typeface="Museo Sans 300" panose="02000000000000000000" pitchFamily="50" charset="0"/>
            </a:endParaRPr>
          </a:p>
          <a:p>
            <a:pPr marL="342900" indent="-342900">
              <a:buClr>
                <a:schemeClr val="accent2">
                  <a:lumMod val="75000"/>
                </a:schemeClr>
              </a:buClr>
              <a:buFont typeface="Arial" panose="020B0604020202020204" pitchFamily="34" charset="0"/>
              <a:buChar char="•"/>
            </a:pPr>
            <a:r>
              <a:rPr lang="nl-NL" sz="2000" dirty="0">
                <a:latin typeface="Museo Sans 300" panose="02000000000000000000" pitchFamily="50" charset="0"/>
              </a:rPr>
              <a:t>Dat betekent ruwweg 200.000 bestaande woningen per jaar verduurzamen voor 2030.</a:t>
            </a:r>
          </a:p>
          <a:p>
            <a:pPr marL="342900" indent="-342900">
              <a:buClr>
                <a:schemeClr val="accent2">
                  <a:lumMod val="75000"/>
                </a:schemeClr>
              </a:buClr>
              <a:buFont typeface="Arial" panose="020B0604020202020204" pitchFamily="34" charset="0"/>
              <a:buChar char="•"/>
            </a:pPr>
            <a:endParaRPr lang="nl-NL" sz="2000" dirty="0">
              <a:latin typeface="Museo Sans 300" panose="02000000000000000000" pitchFamily="50" charset="0"/>
            </a:endParaRPr>
          </a:p>
          <a:p>
            <a:pPr marL="342900" indent="-342900">
              <a:buClr>
                <a:schemeClr val="accent2">
                  <a:lumMod val="75000"/>
                </a:schemeClr>
              </a:buClr>
              <a:buFont typeface="Arial" panose="020B0604020202020204" pitchFamily="34" charset="0"/>
              <a:buChar char="•"/>
            </a:pPr>
            <a:endParaRPr lang="nl-NL" sz="2000" dirty="0">
              <a:latin typeface="Museo Sans 300" panose="02000000000000000000" pitchFamily="50" charset="0"/>
            </a:endParaRPr>
          </a:p>
        </p:txBody>
      </p:sp>
    </p:spTree>
    <p:extLst>
      <p:ext uri="{BB962C8B-B14F-4D97-AF65-F5344CB8AC3E}">
        <p14:creationId xmlns:p14="http://schemas.microsoft.com/office/powerpoint/2010/main" val="30315769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AE966271-376C-4B41-96B4-194AC14509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7" y="0"/>
            <a:ext cx="12228520" cy="6867812"/>
          </a:xfrm>
          <a:prstGeom prst="rect">
            <a:avLst/>
          </a:prstGeom>
        </p:spPr>
      </p:pic>
      <p:sp>
        <p:nvSpPr>
          <p:cNvPr id="4" name="Rectangle 4">
            <a:extLst>
              <a:ext uri="{FF2B5EF4-FFF2-40B4-BE49-F238E27FC236}">
                <a16:creationId xmlns:a16="http://schemas.microsoft.com/office/drawing/2014/main" id="{BAEE066D-5433-45D4-93DA-D8E6A5C42338}"/>
              </a:ext>
            </a:extLst>
          </p:cNvPr>
          <p:cNvSpPr>
            <a:spLocks noChangeArrowheads="1"/>
          </p:cNvSpPr>
          <p:nvPr/>
        </p:nvSpPr>
        <p:spPr bwMode="auto">
          <a:xfrm>
            <a:off x="0" y="-153888"/>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sz="1400"/>
          </a:p>
        </p:txBody>
      </p:sp>
      <p:sp>
        <p:nvSpPr>
          <p:cNvPr id="6" name="Rectangle 6">
            <a:extLst>
              <a:ext uri="{FF2B5EF4-FFF2-40B4-BE49-F238E27FC236}">
                <a16:creationId xmlns:a16="http://schemas.microsoft.com/office/drawing/2014/main" id="{9357C71B-432B-4FB3-9344-BEAC9AD16F5D}"/>
              </a:ext>
            </a:extLst>
          </p:cNvPr>
          <p:cNvSpPr>
            <a:spLocks noChangeArrowheads="1"/>
          </p:cNvSpPr>
          <p:nvPr/>
        </p:nvSpPr>
        <p:spPr bwMode="auto">
          <a:xfrm>
            <a:off x="4469532" y="284676"/>
            <a:ext cx="844327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sz="1400"/>
          </a:p>
        </p:txBody>
      </p:sp>
      <p:pic>
        <p:nvPicPr>
          <p:cNvPr id="13" name="Afbeelding 12">
            <a:extLst>
              <a:ext uri="{FF2B5EF4-FFF2-40B4-BE49-F238E27FC236}">
                <a16:creationId xmlns:a16="http://schemas.microsoft.com/office/drawing/2014/main" id="{FE33EFE6-2CF6-4901-86E1-D2801919A4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795" y="5570646"/>
            <a:ext cx="5850146" cy="974712"/>
          </a:xfrm>
          <a:prstGeom prst="rect">
            <a:avLst/>
          </a:prstGeom>
        </p:spPr>
      </p:pic>
      <p:sp>
        <p:nvSpPr>
          <p:cNvPr id="16" name="Tekstvak 15">
            <a:extLst>
              <a:ext uri="{FF2B5EF4-FFF2-40B4-BE49-F238E27FC236}">
                <a16:creationId xmlns:a16="http://schemas.microsoft.com/office/drawing/2014/main" id="{122AD3CE-B7DB-4CF2-BCA2-3C6C7F44EBC8}"/>
              </a:ext>
            </a:extLst>
          </p:cNvPr>
          <p:cNvSpPr txBox="1"/>
          <p:nvPr/>
        </p:nvSpPr>
        <p:spPr>
          <a:xfrm>
            <a:off x="566741" y="5786504"/>
            <a:ext cx="4139146" cy="523220"/>
          </a:xfrm>
          <a:prstGeom prst="rect">
            <a:avLst/>
          </a:prstGeom>
          <a:noFill/>
        </p:spPr>
        <p:txBody>
          <a:bodyPr wrap="none" rtlCol="0">
            <a:spAutoFit/>
          </a:bodyPr>
          <a:lstStyle/>
          <a:p>
            <a:r>
              <a:rPr lang="nl-NL" sz="2800" dirty="0">
                <a:solidFill>
                  <a:schemeClr val="bg1"/>
                </a:solidFill>
                <a:latin typeface="Museo 500" panose="02000000000000000000" pitchFamily="50" charset="0"/>
              </a:rPr>
              <a:t>Intro: Energiebesparing</a:t>
            </a:r>
          </a:p>
        </p:txBody>
      </p:sp>
      <p:sp>
        <p:nvSpPr>
          <p:cNvPr id="14" name="Freeform 5">
            <a:extLst>
              <a:ext uri="{FF2B5EF4-FFF2-40B4-BE49-F238E27FC236}">
                <a16:creationId xmlns:a16="http://schemas.microsoft.com/office/drawing/2014/main" id="{FD7F9A24-B87B-4653-B8D0-E124B0A31A43}"/>
              </a:ext>
            </a:extLst>
          </p:cNvPr>
          <p:cNvSpPr>
            <a:spLocks noEditPoints="1"/>
          </p:cNvSpPr>
          <p:nvPr/>
        </p:nvSpPr>
        <p:spPr bwMode="auto">
          <a:xfrm>
            <a:off x="4122457" y="923046"/>
            <a:ext cx="3954951" cy="3957064"/>
          </a:xfrm>
          <a:custGeom>
            <a:avLst/>
            <a:gdLst>
              <a:gd name="T0" fmla="*/ 935 w 1870"/>
              <a:gd name="T1" fmla="*/ 1870 h 1870"/>
              <a:gd name="T2" fmla="*/ 274 w 1870"/>
              <a:gd name="T3" fmla="*/ 1596 h 1870"/>
              <a:gd name="T4" fmla="*/ 0 w 1870"/>
              <a:gd name="T5" fmla="*/ 935 h 1870"/>
              <a:gd name="T6" fmla="*/ 274 w 1870"/>
              <a:gd name="T7" fmla="*/ 274 h 1870"/>
              <a:gd name="T8" fmla="*/ 935 w 1870"/>
              <a:gd name="T9" fmla="*/ 0 h 1870"/>
              <a:gd name="T10" fmla="*/ 1596 w 1870"/>
              <a:gd name="T11" fmla="*/ 274 h 1870"/>
              <a:gd name="T12" fmla="*/ 1870 w 1870"/>
              <a:gd name="T13" fmla="*/ 935 h 1870"/>
              <a:gd name="T14" fmla="*/ 1596 w 1870"/>
              <a:gd name="T15" fmla="*/ 1596 h 1870"/>
              <a:gd name="T16" fmla="*/ 935 w 1870"/>
              <a:gd name="T17" fmla="*/ 1870 h 1870"/>
              <a:gd name="T18" fmla="*/ 935 w 1870"/>
              <a:gd name="T19" fmla="*/ 360 h 1870"/>
              <a:gd name="T20" fmla="*/ 360 w 1870"/>
              <a:gd name="T21" fmla="*/ 935 h 1870"/>
              <a:gd name="T22" fmla="*/ 935 w 1870"/>
              <a:gd name="T23" fmla="*/ 1510 h 1870"/>
              <a:gd name="T24" fmla="*/ 1510 w 1870"/>
              <a:gd name="T25" fmla="*/ 935 h 1870"/>
              <a:gd name="T26" fmla="*/ 935 w 1870"/>
              <a:gd name="T27" fmla="*/ 360 h 1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70" h="1870">
                <a:moveTo>
                  <a:pt x="935" y="1870"/>
                </a:moveTo>
                <a:cubicBezTo>
                  <a:pt x="685" y="1870"/>
                  <a:pt x="450" y="1773"/>
                  <a:pt x="274" y="1596"/>
                </a:cubicBezTo>
                <a:cubicBezTo>
                  <a:pt x="97" y="1420"/>
                  <a:pt x="0" y="1185"/>
                  <a:pt x="0" y="935"/>
                </a:cubicBezTo>
                <a:cubicBezTo>
                  <a:pt x="0" y="685"/>
                  <a:pt x="97" y="450"/>
                  <a:pt x="274" y="274"/>
                </a:cubicBezTo>
                <a:cubicBezTo>
                  <a:pt x="450" y="97"/>
                  <a:pt x="685" y="0"/>
                  <a:pt x="935" y="0"/>
                </a:cubicBezTo>
                <a:cubicBezTo>
                  <a:pt x="1185" y="0"/>
                  <a:pt x="1420" y="97"/>
                  <a:pt x="1596" y="274"/>
                </a:cubicBezTo>
                <a:cubicBezTo>
                  <a:pt x="1773" y="450"/>
                  <a:pt x="1870" y="685"/>
                  <a:pt x="1870" y="935"/>
                </a:cubicBezTo>
                <a:cubicBezTo>
                  <a:pt x="1870" y="1185"/>
                  <a:pt x="1773" y="1420"/>
                  <a:pt x="1596" y="1596"/>
                </a:cubicBezTo>
                <a:cubicBezTo>
                  <a:pt x="1420" y="1773"/>
                  <a:pt x="1185" y="1870"/>
                  <a:pt x="935" y="1870"/>
                </a:cubicBezTo>
                <a:close/>
                <a:moveTo>
                  <a:pt x="935" y="360"/>
                </a:moveTo>
                <a:cubicBezTo>
                  <a:pt x="618" y="360"/>
                  <a:pt x="360" y="618"/>
                  <a:pt x="360" y="935"/>
                </a:cubicBezTo>
                <a:cubicBezTo>
                  <a:pt x="360" y="1252"/>
                  <a:pt x="618" y="1510"/>
                  <a:pt x="935" y="1510"/>
                </a:cubicBezTo>
                <a:cubicBezTo>
                  <a:pt x="1252" y="1510"/>
                  <a:pt x="1510" y="1252"/>
                  <a:pt x="1510" y="935"/>
                </a:cubicBezTo>
                <a:cubicBezTo>
                  <a:pt x="1510" y="618"/>
                  <a:pt x="1252" y="360"/>
                  <a:pt x="935" y="360"/>
                </a:cubicBezTo>
                <a:close/>
              </a:path>
            </a:pathLst>
          </a:custGeom>
          <a:solidFill>
            <a:schemeClr val="tx1">
              <a:lumMod val="90000"/>
              <a:lumOff val="10000"/>
            </a:schemeClr>
          </a:solidFill>
          <a:ln>
            <a:noFill/>
          </a:ln>
        </p:spPr>
        <p:txBody>
          <a:bodyPr vert="horz" wrap="square" lIns="45714" tIns="22857" rIns="45714" bIns="22857" numCol="1" anchor="t" anchorCtr="0" compatLnSpc="1">
            <a:prstTxWarp prst="textNoShape">
              <a:avLst/>
            </a:prstTxWarp>
          </a:bodyPr>
          <a:lstStyle/>
          <a:p>
            <a:pPr defTabSz="228554">
              <a:defRPr/>
            </a:pPr>
            <a:endParaRPr lang="en-US" sz="900">
              <a:solidFill>
                <a:srgbClr val="172144"/>
              </a:solidFill>
              <a:latin typeface="Calibri"/>
            </a:endParaRPr>
          </a:p>
        </p:txBody>
      </p:sp>
      <p:sp>
        <p:nvSpPr>
          <p:cNvPr id="15" name="TextBox 35">
            <a:extLst>
              <a:ext uri="{FF2B5EF4-FFF2-40B4-BE49-F238E27FC236}">
                <a16:creationId xmlns:a16="http://schemas.microsoft.com/office/drawing/2014/main" id="{0A2FC6CA-1D7C-45AC-B895-8004252C2129}"/>
              </a:ext>
            </a:extLst>
          </p:cNvPr>
          <p:cNvSpPr txBox="1"/>
          <p:nvPr/>
        </p:nvSpPr>
        <p:spPr>
          <a:xfrm>
            <a:off x="2268995" y="3220643"/>
            <a:ext cx="1651812" cy="830997"/>
          </a:xfrm>
          <a:prstGeom prst="rect">
            <a:avLst/>
          </a:prstGeom>
          <a:noFill/>
        </p:spPr>
        <p:txBody>
          <a:bodyPr wrap="square" rtlCol="0">
            <a:spAutoFit/>
          </a:bodyPr>
          <a:lstStyle>
            <a:defPPr>
              <a:defRPr lang="nl-NL"/>
            </a:defPPr>
            <a:lvl1pPr defTabSz="228554">
              <a:defRPr b="1">
                <a:solidFill>
                  <a:srgbClr val="172144"/>
                </a:solidFill>
                <a:latin typeface="Century Gothic"/>
              </a:defRPr>
            </a:lvl1pPr>
          </a:lstStyle>
          <a:p>
            <a:pPr algn="r"/>
            <a:r>
              <a:rPr lang="nl-NL" sz="1600" dirty="0"/>
              <a:t>Milieu,</a:t>
            </a:r>
          </a:p>
          <a:p>
            <a:pPr algn="r"/>
            <a:r>
              <a:rPr lang="nl-NL" sz="1600" dirty="0"/>
              <a:t>beëindiging </a:t>
            </a:r>
          </a:p>
          <a:p>
            <a:pPr algn="r"/>
            <a:r>
              <a:rPr lang="nl-NL" sz="1600" dirty="0"/>
              <a:t>gaswinning </a:t>
            </a:r>
          </a:p>
        </p:txBody>
      </p:sp>
      <p:sp>
        <p:nvSpPr>
          <p:cNvPr id="17" name="TextBox 38">
            <a:extLst>
              <a:ext uri="{FF2B5EF4-FFF2-40B4-BE49-F238E27FC236}">
                <a16:creationId xmlns:a16="http://schemas.microsoft.com/office/drawing/2014/main" id="{57219338-97D2-40B0-8C1A-5EC1F64E2C20}"/>
              </a:ext>
            </a:extLst>
          </p:cNvPr>
          <p:cNvSpPr txBox="1"/>
          <p:nvPr/>
        </p:nvSpPr>
        <p:spPr>
          <a:xfrm>
            <a:off x="8284811" y="3203968"/>
            <a:ext cx="2375971" cy="584775"/>
          </a:xfrm>
          <a:prstGeom prst="rect">
            <a:avLst/>
          </a:prstGeom>
          <a:noFill/>
        </p:spPr>
        <p:txBody>
          <a:bodyPr wrap="none" rtlCol="0">
            <a:spAutoFit/>
          </a:bodyPr>
          <a:lstStyle>
            <a:defPPr>
              <a:defRPr lang="nl-NL"/>
            </a:defPPr>
            <a:lvl1pPr defTabSz="228554">
              <a:defRPr b="1">
                <a:solidFill>
                  <a:srgbClr val="172144"/>
                </a:solidFill>
                <a:latin typeface="Century Gothic"/>
              </a:defRPr>
            </a:lvl1pPr>
          </a:lstStyle>
          <a:p>
            <a:r>
              <a:rPr lang="nl-NL" sz="1600" dirty="0"/>
              <a:t>Opwaardering/ </a:t>
            </a:r>
          </a:p>
          <a:p>
            <a:r>
              <a:rPr lang="nl-NL" sz="1600" dirty="0"/>
              <a:t>meerwaarde woning, </a:t>
            </a:r>
          </a:p>
        </p:txBody>
      </p:sp>
      <p:sp>
        <p:nvSpPr>
          <p:cNvPr id="18" name="TextBox 42">
            <a:extLst>
              <a:ext uri="{FF2B5EF4-FFF2-40B4-BE49-F238E27FC236}">
                <a16:creationId xmlns:a16="http://schemas.microsoft.com/office/drawing/2014/main" id="{CFE31B16-E47B-4C8C-9970-5D956FF250C2}"/>
              </a:ext>
            </a:extLst>
          </p:cNvPr>
          <p:cNvSpPr txBox="1"/>
          <p:nvPr/>
        </p:nvSpPr>
        <p:spPr>
          <a:xfrm>
            <a:off x="5392828" y="5113514"/>
            <a:ext cx="1505540" cy="584775"/>
          </a:xfrm>
          <a:prstGeom prst="rect">
            <a:avLst/>
          </a:prstGeom>
          <a:noFill/>
        </p:spPr>
        <p:txBody>
          <a:bodyPr wrap="none" rtlCol="0">
            <a:spAutoFit/>
          </a:bodyPr>
          <a:lstStyle>
            <a:defPPr>
              <a:defRPr lang="nl-NL"/>
            </a:defPPr>
            <a:lvl1pPr defTabSz="228554">
              <a:defRPr b="1">
                <a:solidFill>
                  <a:srgbClr val="172144"/>
                </a:solidFill>
                <a:latin typeface="Century Gothic"/>
              </a:defRPr>
            </a:lvl1pPr>
          </a:lstStyle>
          <a:p>
            <a:pPr algn="ctr"/>
            <a:r>
              <a:rPr lang="nl-NL" sz="1600" dirty="0"/>
              <a:t>Verbetering</a:t>
            </a:r>
          </a:p>
          <a:p>
            <a:r>
              <a:rPr lang="nl-NL" sz="1600" dirty="0"/>
              <a:t>wooncomfort</a:t>
            </a:r>
          </a:p>
        </p:txBody>
      </p:sp>
      <p:sp>
        <p:nvSpPr>
          <p:cNvPr id="20" name="TextBox 44">
            <a:extLst>
              <a:ext uri="{FF2B5EF4-FFF2-40B4-BE49-F238E27FC236}">
                <a16:creationId xmlns:a16="http://schemas.microsoft.com/office/drawing/2014/main" id="{D28E87C8-B2F1-4690-B45A-6D1876CDDA84}"/>
              </a:ext>
            </a:extLst>
          </p:cNvPr>
          <p:cNvSpPr txBox="1"/>
          <p:nvPr/>
        </p:nvSpPr>
        <p:spPr>
          <a:xfrm>
            <a:off x="7663367" y="742315"/>
            <a:ext cx="1609736" cy="830997"/>
          </a:xfrm>
          <a:prstGeom prst="rect">
            <a:avLst/>
          </a:prstGeom>
          <a:noFill/>
        </p:spPr>
        <p:txBody>
          <a:bodyPr wrap="none" rtlCol="0">
            <a:spAutoFit/>
          </a:bodyPr>
          <a:lstStyle/>
          <a:p>
            <a:pPr defTabSz="228554">
              <a:defRPr/>
            </a:pPr>
            <a:r>
              <a:rPr lang="nl-NL" sz="1600" b="1" dirty="0">
                <a:solidFill>
                  <a:srgbClr val="172144"/>
                </a:solidFill>
                <a:latin typeface="Century Gothic"/>
              </a:rPr>
              <a:t>Vermindering </a:t>
            </a:r>
          </a:p>
          <a:p>
            <a:pPr defTabSz="228554">
              <a:defRPr/>
            </a:pPr>
            <a:r>
              <a:rPr lang="nl-NL" sz="1600" b="1" dirty="0">
                <a:solidFill>
                  <a:srgbClr val="172144"/>
                </a:solidFill>
                <a:latin typeface="Century Gothic"/>
              </a:rPr>
              <a:t>energiekosten</a:t>
            </a:r>
          </a:p>
          <a:p>
            <a:pPr defTabSz="228554">
              <a:defRPr/>
            </a:pPr>
            <a:endParaRPr lang="en-US" sz="1600" b="1" dirty="0">
              <a:solidFill>
                <a:srgbClr val="172144"/>
              </a:solidFill>
              <a:latin typeface="Century Gothic"/>
            </a:endParaRPr>
          </a:p>
        </p:txBody>
      </p:sp>
      <p:sp>
        <p:nvSpPr>
          <p:cNvPr id="21" name="TextBox 47">
            <a:extLst>
              <a:ext uri="{FF2B5EF4-FFF2-40B4-BE49-F238E27FC236}">
                <a16:creationId xmlns:a16="http://schemas.microsoft.com/office/drawing/2014/main" id="{11DAC346-EB2B-4F02-A629-98B2C42F8453}"/>
              </a:ext>
            </a:extLst>
          </p:cNvPr>
          <p:cNvSpPr txBox="1"/>
          <p:nvPr/>
        </p:nvSpPr>
        <p:spPr>
          <a:xfrm>
            <a:off x="1581274" y="592453"/>
            <a:ext cx="3065263" cy="584775"/>
          </a:xfrm>
          <a:prstGeom prst="rect">
            <a:avLst/>
          </a:prstGeom>
          <a:noFill/>
        </p:spPr>
        <p:txBody>
          <a:bodyPr wrap="none" rtlCol="0">
            <a:spAutoFit/>
          </a:bodyPr>
          <a:lstStyle>
            <a:defPPr>
              <a:defRPr lang="nl-NL"/>
            </a:defPPr>
            <a:lvl1pPr defTabSz="228554">
              <a:defRPr b="1">
                <a:solidFill>
                  <a:srgbClr val="172144"/>
                </a:solidFill>
                <a:latin typeface="Century Gothic"/>
              </a:defRPr>
            </a:lvl1pPr>
          </a:lstStyle>
          <a:p>
            <a:pPr algn="r"/>
            <a:r>
              <a:rPr lang="nl-NL" sz="1600" dirty="0"/>
              <a:t>Toekomstbestendig, </a:t>
            </a:r>
          </a:p>
          <a:p>
            <a:pPr algn="r"/>
            <a:r>
              <a:rPr lang="nl-NL" sz="1600" dirty="0"/>
              <a:t>beperken onderhoudskosten</a:t>
            </a:r>
          </a:p>
        </p:txBody>
      </p:sp>
      <p:grpSp>
        <p:nvGrpSpPr>
          <p:cNvPr id="22" name="Group 63">
            <a:extLst>
              <a:ext uri="{FF2B5EF4-FFF2-40B4-BE49-F238E27FC236}">
                <a16:creationId xmlns:a16="http://schemas.microsoft.com/office/drawing/2014/main" id="{06CF7F1E-F7A7-4E88-A05C-472EC51145E0}"/>
              </a:ext>
            </a:extLst>
          </p:cNvPr>
          <p:cNvGrpSpPr/>
          <p:nvPr/>
        </p:nvGrpSpPr>
        <p:grpSpPr>
          <a:xfrm>
            <a:off x="4067527" y="739242"/>
            <a:ext cx="1969026" cy="1780997"/>
            <a:chOff x="8131423" y="2474958"/>
            <a:chExt cx="3938564" cy="3562457"/>
          </a:xfrm>
        </p:grpSpPr>
        <p:grpSp>
          <p:nvGrpSpPr>
            <p:cNvPr id="23" name="Group 29">
              <a:extLst>
                <a:ext uri="{FF2B5EF4-FFF2-40B4-BE49-F238E27FC236}">
                  <a16:creationId xmlns:a16="http://schemas.microsoft.com/office/drawing/2014/main" id="{312AB8D1-A766-43B6-B6C9-C470765BF83A}"/>
                </a:ext>
              </a:extLst>
            </p:cNvPr>
            <p:cNvGrpSpPr/>
            <p:nvPr/>
          </p:nvGrpSpPr>
          <p:grpSpPr>
            <a:xfrm>
              <a:off x="8131423" y="2474958"/>
              <a:ext cx="3938564" cy="3562457"/>
              <a:chOff x="8131423" y="2474958"/>
              <a:chExt cx="3938564" cy="3562457"/>
            </a:xfrm>
          </p:grpSpPr>
          <p:sp>
            <p:nvSpPr>
              <p:cNvPr id="26" name="Freeform 14">
                <a:extLst>
                  <a:ext uri="{FF2B5EF4-FFF2-40B4-BE49-F238E27FC236}">
                    <a16:creationId xmlns:a16="http://schemas.microsoft.com/office/drawing/2014/main" id="{5A2CAAAF-610D-42DC-85A3-F95D43D2AA29}"/>
                  </a:ext>
                </a:extLst>
              </p:cNvPr>
              <p:cNvSpPr>
                <a:spLocks/>
              </p:cNvSpPr>
              <p:nvPr/>
            </p:nvSpPr>
            <p:spPr bwMode="auto">
              <a:xfrm>
                <a:off x="8499078" y="2474958"/>
                <a:ext cx="3570907" cy="2165787"/>
              </a:xfrm>
              <a:custGeom>
                <a:avLst/>
                <a:gdLst>
                  <a:gd name="T0" fmla="*/ 844 w 844"/>
                  <a:gd name="T1" fmla="*/ 0 h 512"/>
                  <a:gd name="T2" fmla="*/ 844 w 844"/>
                  <a:gd name="T3" fmla="*/ 60 h 512"/>
                  <a:gd name="T4" fmla="*/ 58 w 844"/>
                  <a:gd name="T5" fmla="*/ 512 h 512"/>
                  <a:gd name="T6" fmla="*/ 0 w 844"/>
                  <a:gd name="T7" fmla="*/ 494 h 512"/>
                  <a:gd name="T8" fmla="*/ 844 w 844"/>
                  <a:gd name="T9" fmla="*/ 0 h 512"/>
                </a:gdLst>
                <a:ahLst/>
                <a:cxnLst>
                  <a:cxn ang="0">
                    <a:pos x="T0" y="T1"/>
                  </a:cxn>
                  <a:cxn ang="0">
                    <a:pos x="T2" y="T3"/>
                  </a:cxn>
                  <a:cxn ang="0">
                    <a:pos x="T4" y="T5"/>
                  </a:cxn>
                  <a:cxn ang="0">
                    <a:pos x="T6" y="T7"/>
                  </a:cxn>
                  <a:cxn ang="0">
                    <a:pos x="T8" y="T9"/>
                  </a:cxn>
                </a:cxnLst>
                <a:rect l="0" t="0" r="r" b="b"/>
                <a:pathLst>
                  <a:path w="844" h="512">
                    <a:moveTo>
                      <a:pt x="844" y="0"/>
                    </a:moveTo>
                    <a:cubicBezTo>
                      <a:pt x="844" y="60"/>
                      <a:pt x="844" y="60"/>
                      <a:pt x="844" y="60"/>
                    </a:cubicBezTo>
                    <a:cubicBezTo>
                      <a:pt x="512" y="70"/>
                      <a:pt x="223" y="248"/>
                      <a:pt x="58" y="512"/>
                    </a:cubicBezTo>
                    <a:cubicBezTo>
                      <a:pt x="40" y="503"/>
                      <a:pt x="20" y="497"/>
                      <a:pt x="0" y="494"/>
                    </a:cubicBezTo>
                    <a:cubicBezTo>
                      <a:pt x="173" y="206"/>
                      <a:pt x="485" y="11"/>
                      <a:pt x="844" y="0"/>
                    </a:cubicBezTo>
                    <a:close/>
                  </a:path>
                </a:pathLst>
              </a:custGeom>
              <a:solidFill>
                <a:schemeClr val="accent1">
                  <a:lumMod val="75000"/>
                </a:schemeClr>
              </a:solidFill>
              <a:ln>
                <a:noFill/>
              </a:ln>
            </p:spPr>
            <p:txBody>
              <a:bodyPr vert="horz" wrap="square" lIns="45714" tIns="22857" rIns="45714" bIns="22857" numCol="1" anchor="t" anchorCtr="0" compatLnSpc="1">
                <a:prstTxWarp prst="textNoShape">
                  <a:avLst/>
                </a:prstTxWarp>
              </a:bodyPr>
              <a:lstStyle/>
              <a:p>
                <a:pPr defTabSz="228554">
                  <a:defRPr/>
                </a:pPr>
                <a:endParaRPr lang="en-US" sz="900">
                  <a:solidFill>
                    <a:srgbClr val="172144"/>
                  </a:solidFill>
                  <a:latin typeface="Calibri"/>
                </a:endParaRPr>
              </a:p>
            </p:txBody>
          </p:sp>
          <p:sp>
            <p:nvSpPr>
              <p:cNvPr id="27" name="Freeform 15">
                <a:extLst>
                  <a:ext uri="{FF2B5EF4-FFF2-40B4-BE49-F238E27FC236}">
                    <a16:creationId xmlns:a16="http://schemas.microsoft.com/office/drawing/2014/main" id="{7A2F9207-0A60-4221-BDA4-6A8EF95B2CC9}"/>
                  </a:ext>
                </a:extLst>
              </p:cNvPr>
              <p:cNvSpPr>
                <a:spLocks/>
              </p:cNvSpPr>
              <p:nvPr/>
            </p:nvSpPr>
            <p:spPr bwMode="auto">
              <a:xfrm>
                <a:off x="8744182" y="2728514"/>
                <a:ext cx="3325803" cy="3224381"/>
              </a:xfrm>
              <a:custGeom>
                <a:avLst/>
                <a:gdLst>
                  <a:gd name="T0" fmla="*/ 786 w 786"/>
                  <a:gd name="T1" fmla="*/ 0 h 762"/>
                  <a:gd name="T2" fmla="*/ 786 w 786"/>
                  <a:gd name="T3" fmla="*/ 410 h 762"/>
                  <a:gd name="T4" fmla="*/ 302 w 786"/>
                  <a:gd name="T5" fmla="*/ 762 h 762"/>
                  <a:gd name="T6" fmla="*/ 105 w 786"/>
                  <a:gd name="T7" fmla="*/ 697 h 762"/>
                  <a:gd name="T8" fmla="*/ 114 w 786"/>
                  <a:gd name="T9" fmla="*/ 635 h 762"/>
                  <a:gd name="T10" fmla="*/ 0 w 786"/>
                  <a:gd name="T11" fmla="*/ 452 h 762"/>
                  <a:gd name="T12" fmla="*/ 786 w 786"/>
                  <a:gd name="T13" fmla="*/ 0 h 762"/>
                </a:gdLst>
                <a:ahLst/>
                <a:cxnLst>
                  <a:cxn ang="0">
                    <a:pos x="T0" y="T1"/>
                  </a:cxn>
                  <a:cxn ang="0">
                    <a:pos x="T2" y="T3"/>
                  </a:cxn>
                  <a:cxn ang="0">
                    <a:pos x="T4" y="T5"/>
                  </a:cxn>
                  <a:cxn ang="0">
                    <a:pos x="T6" y="T7"/>
                  </a:cxn>
                  <a:cxn ang="0">
                    <a:pos x="T8" y="T9"/>
                  </a:cxn>
                  <a:cxn ang="0">
                    <a:pos x="T10" y="T11"/>
                  </a:cxn>
                  <a:cxn ang="0">
                    <a:pos x="T12" y="T13"/>
                  </a:cxn>
                </a:cxnLst>
                <a:rect l="0" t="0" r="r" b="b"/>
                <a:pathLst>
                  <a:path w="786" h="762">
                    <a:moveTo>
                      <a:pt x="786" y="0"/>
                    </a:moveTo>
                    <a:cubicBezTo>
                      <a:pt x="786" y="410"/>
                      <a:pt x="786" y="410"/>
                      <a:pt x="786" y="410"/>
                    </a:cubicBezTo>
                    <a:cubicBezTo>
                      <a:pt x="565" y="422"/>
                      <a:pt x="378" y="565"/>
                      <a:pt x="302" y="762"/>
                    </a:cubicBezTo>
                    <a:cubicBezTo>
                      <a:pt x="105" y="697"/>
                      <a:pt x="105" y="697"/>
                      <a:pt x="105" y="697"/>
                    </a:cubicBezTo>
                    <a:cubicBezTo>
                      <a:pt x="111" y="678"/>
                      <a:pt x="114" y="657"/>
                      <a:pt x="114" y="635"/>
                    </a:cubicBezTo>
                    <a:cubicBezTo>
                      <a:pt x="114" y="555"/>
                      <a:pt x="68" y="485"/>
                      <a:pt x="0" y="452"/>
                    </a:cubicBezTo>
                    <a:cubicBezTo>
                      <a:pt x="165" y="188"/>
                      <a:pt x="454" y="10"/>
                      <a:pt x="786" y="0"/>
                    </a:cubicBezTo>
                    <a:close/>
                  </a:path>
                </a:pathLst>
              </a:custGeom>
              <a:solidFill>
                <a:schemeClr val="accent1"/>
              </a:solidFill>
              <a:ln>
                <a:noFill/>
              </a:ln>
            </p:spPr>
            <p:txBody>
              <a:bodyPr vert="horz" wrap="square" lIns="45714" tIns="22857" rIns="45714" bIns="22857" numCol="1" anchor="t" anchorCtr="0" compatLnSpc="1">
                <a:prstTxWarp prst="textNoShape">
                  <a:avLst/>
                </a:prstTxWarp>
              </a:bodyPr>
              <a:lstStyle/>
              <a:p>
                <a:pPr defTabSz="228554">
                  <a:defRPr/>
                </a:pPr>
                <a:endParaRPr lang="en-US" sz="900">
                  <a:solidFill>
                    <a:srgbClr val="172144"/>
                  </a:solidFill>
                  <a:latin typeface="Calibri"/>
                </a:endParaRPr>
              </a:p>
            </p:txBody>
          </p:sp>
          <p:sp>
            <p:nvSpPr>
              <p:cNvPr id="28" name="Freeform 20">
                <a:extLst>
                  <a:ext uri="{FF2B5EF4-FFF2-40B4-BE49-F238E27FC236}">
                    <a16:creationId xmlns:a16="http://schemas.microsoft.com/office/drawing/2014/main" id="{25FAC830-3B93-41C9-B1D6-BA350977AFFD}"/>
                  </a:ext>
                </a:extLst>
              </p:cNvPr>
              <p:cNvSpPr>
                <a:spLocks/>
              </p:cNvSpPr>
              <p:nvPr/>
            </p:nvSpPr>
            <p:spPr bwMode="auto">
              <a:xfrm>
                <a:off x="10022525" y="4463257"/>
                <a:ext cx="2047462" cy="1574158"/>
              </a:xfrm>
              <a:custGeom>
                <a:avLst/>
                <a:gdLst>
                  <a:gd name="T0" fmla="*/ 484 w 484"/>
                  <a:gd name="T1" fmla="*/ 0 h 372"/>
                  <a:gd name="T2" fmla="*/ 484 w 484"/>
                  <a:gd name="T3" fmla="*/ 65 h 372"/>
                  <a:gd name="T4" fmla="*/ 62 w 484"/>
                  <a:gd name="T5" fmla="*/ 372 h 372"/>
                  <a:gd name="T6" fmla="*/ 0 w 484"/>
                  <a:gd name="T7" fmla="*/ 352 h 372"/>
                  <a:gd name="T8" fmla="*/ 484 w 484"/>
                  <a:gd name="T9" fmla="*/ 0 h 372"/>
                </a:gdLst>
                <a:ahLst/>
                <a:cxnLst>
                  <a:cxn ang="0">
                    <a:pos x="T0" y="T1"/>
                  </a:cxn>
                  <a:cxn ang="0">
                    <a:pos x="T2" y="T3"/>
                  </a:cxn>
                  <a:cxn ang="0">
                    <a:pos x="T4" y="T5"/>
                  </a:cxn>
                  <a:cxn ang="0">
                    <a:pos x="T6" y="T7"/>
                  </a:cxn>
                  <a:cxn ang="0">
                    <a:pos x="T8" y="T9"/>
                  </a:cxn>
                </a:cxnLst>
                <a:rect l="0" t="0" r="r" b="b"/>
                <a:pathLst>
                  <a:path w="484" h="372">
                    <a:moveTo>
                      <a:pt x="484" y="0"/>
                    </a:moveTo>
                    <a:cubicBezTo>
                      <a:pt x="484" y="65"/>
                      <a:pt x="484" y="65"/>
                      <a:pt x="484" y="65"/>
                    </a:cubicBezTo>
                    <a:cubicBezTo>
                      <a:pt x="292" y="77"/>
                      <a:pt x="130" y="201"/>
                      <a:pt x="62" y="372"/>
                    </a:cubicBezTo>
                    <a:cubicBezTo>
                      <a:pt x="0" y="352"/>
                      <a:pt x="0" y="352"/>
                      <a:pt x="0" y="352"/>
                    </a:cubicBezTo>
                    <a:cubicBezTo>
                      <a:pt x="76" y="155"/>
                      <a:pt x="263" y="12"/>
                      <a:pt x="484" y="0"/>
                    </a:cubicBezTo>
                    <a:close/>
                  </a:path>
                </a:pathLst>
              </a:custGeom>
              <a:solidFill>
                <a:schemeClr val="accent1">
                  <a:lumMod val="75000"/>
                </a:schemeClr>
              </a:solidFill>
              <a:ln>
                <a:noFill/>
              </a:ln>
            </p:spPr>
            <p:txBody>
              <a:bodyPr vert="horz" wrap="square" lIns="45714" tIns="22857" rIns="45714" bIns="22857" numCol="1" anchor="t" anchorCtr="0" compatLnSpc="1">
                <a:prstTxWarp prst="textNoShape">
                  <a:avLst/>
                </a:prstTxWarp>
              </a:bodyPr>
              <a:lstStyle/>
              <a:p>
                <a:pPr defTabSz="228554">
                  <a:defRPr/>
                </a:pPr>
                <a:endParaRPr lang="en-US" sz="900">
                  <a:solidFill>
                    <a:srgbClr val="172144"/>
                  </a:solidFill>
                  <a:latin typeface="Calibri"/>
                </a:endParaRPr>
              </a:p>
            </p:txBody>
          </p:sp>
          <p:sp>
            <p:nvSpPr>
              <p:cNvPr id="29" name="Freeform 21">
                <a:extLst>
                  <a:ext uri="{FF2B5EF4-FFF2-40B4-BE49-F238E27FC236}">
                    <a16:creationId xmlns:a16="http://schemas.microsoft.com/office/drawing/2014/main" id="{E6390716-0614-4797-93D8-BECED9BF2892}"/>
                  </a:ext>
                </a:extLst>
              </p:cNvPr>
              <p:cNvSpPr>
                <a:spLocks/>
              </p:cNvSpPr>
              <p:nvPr/>
            </p:nvSpPr>
            <p:spPr bwMode="auto">
              <a:xfrm>
                <a:off x="8131423" y="4564679"/>
                <a:ext cx="1096628" cy="1113532"/>
              </a:xfrm>
              <a:custGeom>
                <a:avLst/>
                <a:gdLst>
                  <a:gd name="T0" fmla="*/ 259 w 259"/>
                  <a:gd name="T1" fmla="*/ 201 h 263"/>
                  <a:gd name="T2" fmla="*/ 250 w 259"/>
                  <a:gd name="T3" fmla="*/ 263 h 263"/>
                  <a:gd name="T4" fmla="*/ 57 w 259"/>
                  <a:gd name="T5" fmla="*/ 201 h 263"/>
                  <a:gd name="T6" fmla="*/ 0 w 259"/>
                  <a:gd name="T7" fmla="*/ 182 h 263"/>
                  <a:gd name="T8" fmla="*/ 87 w 259"/>
                  <a:gd name="T9" fmla="*/ 0 h 263"/>
                  <a:gd name="T10" fmla="*/ 145 w 259"/>
                  <a:gd name="T11" fmla="*/ 18 h 263"/>
                  <a:gd name="T12" fmla="*/ 259 w 259"/>
                  <a:gd name="T13" fmla="*/ 201 h 263"/>
                </a:gdLst>
                <a:ahLst/>
                <a:cxnLst>
                  <a:cxn ang="0">
                    <a:pos x="T0" y="T1"/>
                  </a:cxn>
                  <a:cxn ang="0">
                    <a:pos x="T2" y="T3"/>
                  </a:cxn>
                  <a:cxn ang="0">
                    <a:pos x="T4" y="T5"/>
                  </a:cxn>
                  <a:cxn ang="0">
                    <a:pos x="T6" y="T7"/>
                  </a:cxn>
                  <a:cxn ang="0">
                    <a:pos x="T8" y="T9"/>
                  </a:cxn>
                  <a:cxn ang="0">
                    <a:pos x="T10" y="T11"/>
                  </a:cxn>
                  <a:cxn ang="0">
                    <a:pos x="T12" y="T13"/>
                  </a:cxn>
                </a:cxnLst>
                <a:rect l="0" t="0" r="r" b="b"/>
                <a:pathLst>
                  <a:path w="259" h="263">
                    <a:moveTo>
                      <a:pt x="259" y="201"/>
                    </a:moveTo>
                    <a:cubicBezTo>
                      <a:pt x="259" y="223"/>
                      <a:pt x="256" y="244"/>
                      <a:pt x="250" y="263"/>
                    </a:cubicBezTo>
                    <a:cubicBezTo>
                      <a:pt x="57" y="201"/>
                      <a:pt x="57" y="201"/>
                      <a:pt x="57" y="201"/>
                    </a:cubicBezTo>
                    <a:cubicBezTo>
                      <a:pt x="0" y="182"/>
                      <a:pt x="0" y="182"/>
                      <a:pt x="0" y="182"/>
                    </a:cubicBezTo>
                    <a:cubicBezTo>
                      <a:pt x="23" y="118"/>
                      <a:pt x="52" y="58"/>
                      <a:pt x="87" y="0"/>
                    </a:cubicBezTo>
                    <a:cubicBezTo>
                      <a:pt x="107" y="3"/>
                      <a:pt x="127" y="9"/>
                      <a:pt x="145" y="18"/>
                    </a:cubicBezTo>
                    <a:cubicBezTo>
                      <a:pt x="213" y="51"/>
                      <a:pt x="259" y="121"/>
                      <a:pt x="259" y="201"/>
                    </a:cubicBezTo>
                    <a:close/>
                  </a:path>
                </a:pathLst>
              </a:custGeom>
              <a:solidFill>
                <a:schemeClr val="accent1">
                  <a:lumMod val="40000"/>
                  <a:lumOff val="60000"/>
                </a:schemeClr>
              </a:solidFill>
              <a:ln>
                <a:noFill/>
              </a:ln>
            </p:spPr>
            <p:txBody>
              <a:bodyPr vert="horz" wrap="square" lIns="45714" tIns="22857" rIns="45714" bIns="22857" numCol="1" anchor="t" anchorCtr="0" compatLnSpc="1">
                <a:prstTxWarp prst="textNoShape">
                  <a:avLst/>
                </a:prstTxWarp>
              </a:bodyPr>
              <a:lstStyle/>
              <a:p>
                <a:pPr defTabSz="228554">
                  <a:defRPr/>
                </a:pPr>
                <a:endParaRPr lang="en-US" sz="900">
                  <a:solidFill>
                    <a:srgbClr val="172144"/>
                  </a:solidFill>
                  <a:latin typeface="Calibri"/>
                </a:endParaRPr>
              </a:p>
            </p:txBody>
          </p:sp>
        </p:grpSp>
        <p:sp>
          <p:nvSpPr>
            <p:cNvPr id="24" name="Rectangle 56">
              <a:extLst>
                <a:ext uri="{FF2B5EF4-FFF2-40B4-BE49-F238E27FC236}">
                  <a16:creationId xmlns:a16="http://schemas.microsoft.com/office/drawing/2014/main" id="{F7EC21C3-B10A-48DF-8D8F-B5384144E22A}"/>
                </a:ext>
              </a:extLst>
            </p:cNvPr>
            <p:cNvSpPr/>
            <p:nvPr/>
          </p:nvSpPr>
          <p:spPr>
            <a:xfrm>
              <a:off x="9942648" y="3271446"/>
              <a:ext cx="917679" cy="1538826"/>
            </a:xfrm>
            <a:prstGeom prst="rect">
              <a:avLst/>
            </a:prstGeom>
          </p:spPr>
          <p:txBody>
            <a:bodyPr wrap="none" anchor="ctr">
              <a:spAutoFit/>
            </a:bodyPr>
            <a:lstStyle/>
            <a:p>
              <a:pPr algn="ctr" defTabSz="228554">
                <a:defRPr/>
              </a:pPr>
              <a:r>
                <a:rPr lang="en-US" sz="4399" dirty="0">
                  <a:solidFill>
                    <a:srgbClr val="FFFFFF"/>
                  </a:solidFill>
                  <a:latin typeface="db-documents-and-folder-01" panose="02000509000000000000" pitchFamily="49" charset="0"/>
                  <a:ea typeface="Open Sans" panose="020B0606030504020204" pitchFamily="34" charset="0"/>
                  <a:cs typeface="Open Sans" panose="020B0606030504020204" pitchFamily="34" charset="0"/>
                </a:rPr>
                <a:t>T</a:t>
              </a:r>
            </a:p>
          </p:txBody>
        </p:sp>
        <p:sp>
          <p:nvSpPr>
            <p:cNvPr id="25" name="TextBox 57">
              <a:extLst>
                <a:ext uri="{FF2B5EF4-FFF2-40B4-BE49-F238E27FC236}">
                  <a16:creationId xmlns:a16="http://schemas.microsoft.com/office/drawing/2014/main" id="{138A6317-F966-4191-B9A8-F2AD9E2852EB}"/>
                </a:ext>
              </a:extLst>
            </p:cNvPr>
            <p:cNvSpPr txBox="1"/>
            <p:nvPr/>
          </p:nvSpPr>
          <p:spPr>
            <a:xfrm>
              <a:off x="8345957" y="4822615"/>
              <a:ext cx="831104" cy="677196"/>
            </a:xfrm>
            <a:prstGeom prst="rect">
              <a:avLst/>
            </a:prstGeom>
            <a:noFill/>
          </p:spPr>
          <p:txBody>
            <a:bodyPr wrap="none" rtlCol="0">
              <a:spAutoFit/>
            </a:bodyPr>
            <a:lstStyle/>
            <a:p>
              <a:pPr defTabSz="228554">
                <a:defRPr/>
              </a:pPr>
              <a:r>
                <a:rPr lang="en-US" sz="1600" b="1" dirty="0">
                  <a:solidFill>
                    <a:srgbClr val="172144"/>
                  </a:solidFill>
                  <a:latin typeface="Century Gothic"/>
                </a:rPr>
                <a:t>01</a:t>
              </a:r>
            </a:p>
          </p:txBody>
        </p:sp>
      </p:grpSp>
      <p:grpSp>
        <p:nvGrpSpPr>
          <p:cNvPr id="30" name="Group 64">
            <a:extLst>
              <a:ext uri="{FF2B5EF4-FFF2-40B4-BE49-F238E27FC236}">
                <a16:creationId xmlns:a16="http://schemas.microsoft.com/office/drawing/2014/main" id="{426E8BA8-0805-4963-8057-D314EB9F2E34}"/>
              </a:ext>
            </a:extLst>
          </p:cNvPr>
          <p:cNvGrpSpPr/>
          <p:nvPr/>
        </p:nvGrpSpPr>
        <p:grpSpPr>
          <a:xfrm>
            <a:off x="6163313" y="739242"/>
            <a:ext cx="1969025" cy="1780997"/>
            <a:chOff x="12323541" y="2474958"/>
            <a:chExt cx="3938562" cy="3562457"/>
          </a:xfrm>
        </p:grpSpPr>
        <p:grpSp>
          <p:nvGrpSpPr>
            <p:cNvPr id="31" name="Group 30">
              <a:extLst>
                <a:ext uri="{FF2B5EF4-FFF2-40B4-BE49-F238E27FC236}">
                  <a16:creationId xmlns:a16="http://schemas.microsoft.com/office/drawing/2014/main" id="{BEFAA22D-DDC6-42C2-B745-E214C1A317D2}"/>
                </a:ext>
              </a:extLst>
            </p:cNvPr>
            <p:cNvGrpSpPr/>
            <p:nvPr/>
          </p:nvGrpSpPr>
          <p:grpSpPr>
            <a:xfrm>
              <a:off x="12323541" y="2474958"/>
              <a:ext cx="3938562" cy="3562457"/>
              <a:chOff x="12323541" y="2474958"/>
              <a:chExt cx="3938562" cy="3562457"/>
            </a:xfrm>
          </p:grpSpPr>
          <p:sp>
            <p:nvSpPr>
              <p:cNvPr id="34" name="Freeform 12">
                <a:extLst>
                  <a:ext uri="{FF2B5EF4-FFF2-40B4-BE49-F238E27FC236}">
                    <a16:creationId xmlns:a16="http://schemas.microsoft.com/office/drawing/2014/main" id="{467858A9-EF8E-4F56-919B-6990E4375246}"/>
                  </a:ext>
                </a:extLst>
              </p:cNvPr>
              <p:cNvSpPr>
                <a:spLocks/>
              </p:cNvSpPr>
              <p:nvPr/>
            </p:nvSpPr>
            <p:spPr bwMode="auto">
              <a:xfrm>
                <a:off x="13168726" y="2584832"/>
                <a:ext cx="3093377" cy="2831370"/>
              </a:xfrm>
              <a:custGeom>
                <a:avLst/>
                <a:gdLst>
                  <a:gd name="T0" fmla="*/ 731 w 731"/>
                  <a:gd name="T1" fmla="*/ 650 h 669"/>
                  <a:gd name="T2" fmla="*/ 674 w 731"/>
                  <a:gd name="T3" fmla="*/ 669 h 669"/>
                  <a:gd name="T4" fmla="*/ 1 w 731"/>
                  <a:gd name="T5" fmla="*/ 61 h 669"/>
                  <a:gd name="T6" fmla="*/ 3 w 731"/>
                  <a:gd name="T7" fmla="*/ 34 h 669"/>
                  <a:gd name="T8" fmla="*/ 0 w 731"/>
                  <a:gd name="T9" fmla="*/ 0 h 669"/>
                  <a:gd name="T10" fmla="*/ 731 w 731"/>
                  <a:gd name="T11" fmla="*/ 650 h 669"/>
                </a:gdLst>
                <a:ahLst/>
                <a:cxnLst>
                  <a:cxn ang="0">
                    <a:pos x="T0" y="T1"/>
                  </a:cxn>
                  <a:cxn ang="0">
                    <a:pos x="T2" y="T3"/>
                  </a:cxn>
                  <a:cxn ang="0">
                    <a:pos x="T4" y="T5"/>
                  </a:cxn>
                  <a:cxn ang="0">
                    <a:pos x="T6" y="T7"/>
                  </a:cxn>
                  <a:cxn ang="0">
                    <a:pos x="T8" y="T9"/>
                  </a:cxn>
                  <a:cxn ang="0">
                    <a:pos x="T10" y="T11"/>
                  </a:cxn>
                </a:cxnLst>
                <a:rect l="0" t="0" r="r" b="b"/>
                <a:pathLst>
                  <a:path w="731" h="669">
                    <a:moveTo>
                      <a:pt x="731" y="650"/>
                    </a:moveTo>
                    <a:cubicBezTo>
                      <a:pt x="674" y="669"/>
                      <a:pt x="674" y="669"/>
                      <a:pt x="674" y="669"/>
                    </a:cubicBezTo>
                    <a:cubicBezTo>
                      <a:pt x="566" y="369"/>
                      <a:pt x="314" y="138"/>
                      <a:pt x="1" y="61"/>
                    </a:cubicBezTo>
                    <a:cubicBezTo>
                      <a:pt x="2" y="52"/>
                      <a:pt x="3" y="43"/>
                      <a:pt x="3" y="34"/>
                    </a:cubicBezTo>
                    <a:cubicBezTo>
                      <a:pt x="3" y="22"/>
                      <a:pt x="2" y="11"/>
                      <a:pt x="0" y="0"/>
                    </a:cubicBezTo>
                    <a:cubicBezTo>
                      <a:pt x="340" y="78"/>
                      <a:pt x="615" y="326"/>
                      <a:pt x="731" y="65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en-US" sz="900">
                  <a:solidFill>
                    <a:srgbClr val="172144"/>
                  </a:solidFill>
                  <a:latin typeface="Calibri"/>
                </a:endParaRPr>
              </a:p>
            </p:txBody>
          </p:sp>
          <p:sp>
            <p:nvSpPr>
              <p:cNvPr id="35" name="Freeform 13">
                <a:extLst>
                  <a:ext uri="{FF2B5EF4-FFF2-40B4-BE49-F238E27FC236}">
                    <a16:creationId xmlns:a16="http://schemas.microsoft.com/office/drawing/2014/main" id="{26A8E931-3EAC-45EB-B14A-8E1374B8BC19}"/>
                  </a:ext>
                </a:extLst>
              </p:cNvPr>
              <p:cNvSpPr>
                <a:spLocks/>
              </p:cNvSpPr>
              <p:nvPr/>
            </p:nvSpPr>
            <p:spPr bwMode="auto">
              <a:xfrm>
                <a:off x="12323541" y="2842614"/>
                <a:ext cx="3697685" cy="3110281"/>
              </a:xfrm>
              <a:custGeom>
                <a:avLst/>
                <a:gdLst>
                  <a:gd name="T0" fmla="*/ 874 w 874"/>
                  <a:gd name="T1" fmla="*/ 608 h 735"/>
                  <a:gd name="T2" fmla="*/ 484 w 874"/>
                  <a:gd name="T3" fmla="*/ 735 h 735"/>
                  <a:gd name="T4" fmla="*/ 0 w 874"/>
                  <a:gd name="T5" fmla="*/ 383 h 735"/>
                  <a:gd name="T6" fmla="*/ 0 w 874"/>
                  <a:gd name="T7" fmla="*/ 176 h 735"/>
                  <a:gd name="T8" fmla="*/ 201 w 874"/>
                  <a:gd name="T9" fmla="*/ 0 h 735"/>
                  <a:gd name="T10" fmla="*/ 874 w 874"/>
                  <a:gd name="T11" fmla="*/ 608 h 735"/>
                </a:gdLst>
                <a:ahLst/>
                <a:cxnLst>
                  <a:cxn ang="0">
                    <a:pos x="T0" y="T1"/>
                  </a:cxn>
                  <a:cxn ang="0">
                    <a:pos x="T2" y="T3"/>
                  </a:cxn>
                  <a:cxn ang="0">
                    <a:pos x="T4" y="T5"/>
                  </a:cxn>
                  <a:cxn ang="0">
                    <a:pos x="T6" y="T7"/>
                  </a:cxn>
                  <a:cxn ang="0">
                    <a:pos x="T8" y="T9"/>
                  </a:cxn>
                  <a:cxn ang="0">
                    <a:pos x="T10" y="T11"/>
                  </a:cxn>
                </a:cxnLst>
                <a:rect l="0" t="0" r="r" b="b"/>
                <a:pathLst>
                  <a:path w="874" h="735">
                    <a:moveTo>
                      <a:pt x="874" y="608"/>
                    </a:moveTo>
                    <a:cubicBezTo>
                      <a:pt x="484" y="735"/>
                      <a:pt x="484" y="735"/>
                      <a:pt x="484" y="735"/>
                    </a:cubicBezTo>
                    <a:cubicBezTo>
                      <a:pt x="408" y="538"/>
                      <a:pt x="221" y="395"/>
                      <a:pt x="0" y="383"/>
                    </a:cubicBezTo>
                    <a:cubicBezTo>
                      <a:pt x="0" y="176"/>
                      <a:pt x="0" y="176"/>
                      <a:pt x="0" y="176"/>
                    </a:cubicBezTo>
                    <a:cubicBezTo>
                      <a:pt x="103" y="176"/>
                      <a:pt x="187" y="99"/>
                      <a:pt x="201" y="0"/>
                    </a:cubicBezTo>
                    <a:cubicBezTo>
                      <a:pt x="514" y="77"/>
                      <a:pt x="766" y="308"/>
                      <a:pt x="874" y="608"/>
                    </a:cubicBezTo>
                    <a:close/>
                  </a:path>
                </a:pathLst>
              </a:custGeom>
              <a:solidFill>
                <a:schemeClr val="accent3"/>
              </a:solidFill>
              <a:ln>
                <a:noFill/>
              </a:ln>
            </p:spPr>
            <p:txBody>
              <a:bodyPr vert="horz" wrap="square" lIns="45714" tIns="22857" rIns="45714" bIns="22857" numCol="1" anchor="t" anchorCtr="0" compatLnSpc="1">
                <a:prstTxWarp prst="textNoShape">
                  <a:avLst/>
                </a:prstTxWarp>
              </a:bodyPr>
              <a:lstStyle/>
              <a:p>
                <a:pPr defTabSz="228554">
                  <a:defRPr/>
                </a:pPr>
                <a:endParaRPr lang="en-US" sz="900">
                  <a:solidFill>
                    <a:srgbClr val="172144"/>
                  </a:solidFill>
                  <a:latin typeface="Calibri"/>
                </a:endParaRPr>
              </a:p>
            </p:txBody>
          </p:sp>
          <p:sp>
            <p:nvSpPr>
              <p:cNvPr id="36" name="Freeform 19">
                <a:extLst>
                  <a:ext uri="{FF2B5EF4-FFF2-40B4-BE49-F238E27FC236}">
                    <a16:creationId xmlns:a16="http://schemas.microsoft.com/office/drawing/2014/main" id="{05FA6209-E24C-48EB-8E6B-661297C2142F}"/>
                  </a:ext>
                </a:extLst>
              </p:cNvPr>
              <p:cNvSpPr>
                <a:spLocks/>
              </p:cNvSpPr>
              <p:nvPr/>
            </p:nvSpPr>
            <p:spPr bwMode="auto">
              <a:xfrm>
                <a:off x="12323541" y="4463257"/>
                <a:ext cx="2047462" cy="1574158"/>
              </a:xfrm>
              <a:custGeom>
                <a:avLst/>
                <a:gdLst>
                  <a:gd name="T0" fmla="*/ 484 w 484"/>
                  <a:gd name="T1" fmla="*/ 352 h 372"/>
                  <a:gd name="T2" fmla="*/ 422 w 484"/>
                  <a:gd name="T3" fmla="*/ 372 h 372"/>
                  <a:gd name="T4" fmla="*/ 0 w 484"/>
                  <a:gd name="T5" fmla="*/ 65 h 372"/>
                  <a:gd name="T6" fmla="*/ 0 w 484"/>
                  <a:gd name="T7" fmla="*/ 0 h 372"/>
                  <a:gd name="T8" fmla="*/ 484 w 484"/>
                  <a:gd name="T9" fmla="*/ 352 h 372"/>
                </a:gdLst>
                <a:ahLst/>
                <a:cxnLst>
                  <a:cxn ang="0">
                    <a:pos x="T0" y="T1"/>
                  </a:cxn>
                  <a:cxn ang="0">
                    <a:pos x="T2" y="T3"/>
                  </a:cxn>
                  <a:cxn ang="0">
                    <a:pos x="T4" y="T5"/>
                  </a:cxn>
                  <a:cxn ang="0">
                    <a:pos x="T6" y="T7"/>
                  </a:cxn>
                  <a:cxn ang="0">
                    <a:pos x="T8" y="T9"/>
                  </a:cxn>
                </a:cxnLst>
                <a:rect l="0" t="0" r="r" b="b"/>
                <a:pathLst>
                  <a:path w="484" h="372">
                    <a:moveTo>
                      <a:pt x="484" y="352"/>
                    </a:moveTo>
                    <a:cubicBezTo>
                      <a:pt x="422" y="372"/>
                      <a:pt x="422" y="372"/>
                      <a:pt x="422" y="372"/>
                    </a:cubicBezTo>
                    <a:cubicBezTo>
                      <a:pt x="354" y="201"/>
                      <a:pt x="192" y="77"/>
                      <a:pt x="0" y="65"/>
                    </a:cubicBezTo>
                    <a:cubicBezTo>
                      <a:pt x="0" y="0"/>
                      <a:pt x="0" y="0"/>
                      <a:pt x="0" y="0"/>
                    </a:cubicBezTo>
                    <a:cubicBezTo>
                      <a:pt x="221" y="12"/>
                      <a:pt x="408" y="155"/>
                      <a:pt x="484" y="352"/>
                    </a:cubicBezTo>
                    <a:close/>
                  </a:path>
                </a:pathLst>
              </a:custGeom>
              <a:solidFill>
                <a:schemeClr val="accent3">
                  <a:lumMod val="75000"/>
                </a:schemeClr>
              </a:solidFill>
              <a:ln>
                <a:noFill/>
              </a:ln>
            </p:spPr>
            <p:txBody>
              <a:bodyPr vert="horz" wrap="square" lIns="45714" tIns="22857" rIns="45714" bIns="22857" numCol="1" anchor="t" anchorCtr="0" compatLnSpc="1">
                <a:prstTxWarp prst="textNoShape">
                  <a:avLst/>
                </a:prstTxWarp>
              </a:bodyPr>
              <a:lstStyle/>
              <a:p>
                <a:pPr defTabSz="228554">
                  <a:defRPr/>
                </a:pPr>
                <a:endParaRPr lang="en-US" sz="900">
                  <a:solidFill>
                    <a:srgbClr val="172144"/>
                  </a:solidFill>
                  <a:latin typeface="Calibri"/>
                </a:endParaRPr>
              </a:p>
            </p:txBody>
          </p:sp>
          <p:sp>
            <p:nvSpPr>
              <p:cNvPr id="37" name="Freeform 25">
                <a:extLst>
                  <a:ext uri="{FF2B5EF4-FFF2-40B4-BE49-F238E27FC236}">
                    <a16:creationId xmlns:a16="http://schemas.microsoft.com/office/drawing/2014/main" id="{69545889-747C-4547-A956-7173A70DAE92}"/>
                  </a:ext>
                </a:extLst>
              </p:cNvPr>
              <p:cNvSpPr>
                <a:spLocks/>
              </p:cNvSpPr>
              <p:nvPr/>
            </p:nvSpPr>
            <p:spPr bwMode="auto">
              <a:xfrm>
                <a:off x="12323541" y="2474958"/>
                <a:ext cx="857863" cy="1113532"/>
              </a:xfrm>
              <a:custGeom>
                <a:avLst/>
                <a:gdLst>
                  <a:gd name="T0" fmla="*/ 203 w 203"/>
                  <a:gd name="T1" fmla="*/ 60 h 263"/>
                  <a:gd name="T2" fmla="*/ 201 w 203"/>
                  <a:gd name="T3" fmla="*/ 87 h 263"/>
                  <a:gd name="T4" fmla="*/ 0 w 203"/>
                  <a:gd name="T5" fmla="*/ 263 h 263"/>
                  <a:gd name="T6" fmla="*/ 0 w 203"/>
                  <a:gd name="T7" fmla="*/ 0 h 263"/>
                  <a:gd name="T8" fmla="*/ 200 w 203"/>
                  <a:gd name="T9" fmla="*/ 26 h 263"/>
                  <a:gd name="T10" fmla="*/ 203 w 203"/>
                  <a:gd name="T11" fmla="*/ 60 h 263"/>
                </a:gdLst>
                <a:ahLst/>
                <a:cxnLst>
                  <a:cxn ang="0">
                    <a:pos x="T0" y="T1"/>
                  </a:cxn>
                  <a:cxn ang="0">
                    <a:pos x="T2" y="T3"/>
                  </a:cxn>
                  <a:cxn ang="0">
                    <a:pos x="T4" y="T5"/>
                  </a:cxn>
                  <a:cxn ang="0">
                    <a:pos x="T6" y="T7"/>
                  </a:cxn>
                  <a:cxn ang="0">
                    <a:pos x="T8" y="T9"/>
                  </a:cxn>
                  <a:cxn ang="0">
                    <a:pos x="T10" y="T11"/>
                  </a:cxn>
                </a:cxnLst>
                <a:rect l="0" t="0" r="r" b="b"/>
                <a:pathLst>
                  <a:path w="203" h="263">
                    <a:moveTo>
                      <a:pt x="203" y="60"/>
                    </a:moveTo>
                    <a:cubicBezTo>
                      <a:pt x="203" y="69"/>
                      <a:pt x="202" y="78"/>
                      <a:pt x="201" y="87"/>
                    </a:cubicBezTo>
                    <a:cubicBezTo>
                      <a:pt x="187" y="186"/>
                      <a:pt x="103" y="263"/>
                      <a:pt x="0" y="263"/>
                    </a:cubicBezTo>
                    <a:cubicBezTo>
                      <a:pt x="0" y="0"/>
                      <a:pt x="0" y="0"/>
                      <a:pt x="0" y="0"/>
                    </a:cubicBezTo>
                    <a:cubicBezTo>
                      <a:pt x="68" y="2"/>
                      <a:pt x="135" y="11"/>
                      <a:pt x="200" y="26"/>
                    </a:cubicBezTo>
                    <a:cubicBezTo>
                      <a:pt x="202" y="37"/>
                      <a:pt x="203" y="48"/>
                      <a:pt x="203" y="60"/>
                    </a:cubicBezTo>
                    <a:close/>
                  </a:path>
                </a:pathLst>
              </a:custGeom>
              <a:solidFill>
                <a:schemeClr val="accent3">
                  <a:lumMod val="40000"/>
                  <a:lumOff val="60000"/>
                </a:schemeClr>
              </a:solidFill>
              <a:ln>
                <a:noFill/>
              </a:ln>
            </p:spPr>
            <p:txBody>
              <a:bodyPr vert="horz" wrap="square" lIns="45714" tIns="22857" rIns="45714" bIns="22857" numCol="1" anchor="t" anchorCtr="0" compatLnSpc="1">
                <a:prstTxWarp prst="textNoShape">
                  <a:avLst/>
                </a:prstTxWarp>
              </a:bodyPr>
              <a:lstStyle/>
              <a:p>
                <a:pPr defTabSz="228554">
                  <a:defRPr/>
                </a:pPr>
                <a:endParaRPr lang="en-US" sz="900">
                  <a:solidFill>
                    <a:srgbClr val="172144"/>
                  </a:solidFill>
                  <a:latin typeface="Calibri"/>
                </a:endParaRPr>
              </a:p>
            </p:txBody>
          </p:sp>
        </p:grpSp>
        <p:sp>
          <p:nvSpPr>
            <p:cNvPr id="32" name="Rectangle 55">
              <a:extLst>
                <a:ext uri="{FF2B5EF4-FFF2-40B4-BE49-F238E27FC236}">
                  <a16:creationId xmlns:a16="http://schemas.microsoft.com/office/drawing/2014/main" id="{AF6B0108-A84D-46F4-8771-624D2F9FE763}"/>
                </a:ext>
              </a:extLst>
            </p:cNvPr>
            <p:cNvSpPr/>
            <p:nvPr/>
          </p:nvSpPr>
          <p:spPr>
            <a:xfrm>
              <a:off x="13611380" y="3381614"/>
              <a:ext cx="920884" cy="1538826"/>
            </a:xfrm>
            <a:prstGeom prst="rect">
              <a:avLst/>
            </a:prstGeom>
          </p:spPr>
          <p:txBody>
            <a:bodyPr wrap="none" anchor="ctr">
              <a:spAutoFit/>
            </a:bodyPr>
            <a:lstStyle/>
            <a:p>
              <a:pPr algn="ctr" defTabSz="228554">
                <a:defRPr/>
              </a:pPr>
              <a:r>
                <a:rPr lang="en-US" sz="4399" dirty="0">
                  <a:solidFill>
                    <a:srgbClr val="FFFFFF"/>
                  </a:solidFill>
                  <a:latin typeface="db-documents-and-folder-02" panose="02000509000000000000" pitchFamily="49" charset="0"/>
                  <a:ea typeface="Open Sans" panose="020B0606030504020204" pitchFamily="34" charset="0"/>
                  <a:cs typeface="Open Sans" panose="020B0606030504020204" pitchFamily="34" charset="0"/>
                </a:rPr>
                <a:t>E</a:t>
              </a:r>
            </a:p>
          </p:txBody>
        </p:sp>
        <p:sp>
          <p:nvSpPr>
            <p:cNvPr id="33" name="TextBox 58">
              <a:extLst>
                <a:ext uri="{FF2B5EF4-FFF2-40B4-BE49-F238E27FC236}">
                  <a16:creationId xmlns:a16="http://schemas.microsoft.com/office/drawing/2014/main" id="{AC876CEE-7D84-4D35-B471-28801436E958}"/>
                </a:ext>
              </a:extLst>
            </p:cNvPr>
            <p:cNvSpPr txBox="1"/>
            <p:nvPr/>
          </p:nvSpPr>
          <p:spPr>
            <a:xfrm>
              <a:off x="12386971" y="2682711"/>
              <a:ext cx="831104" cy="677196"/>
            </a:xfrm>
            <a:prstGeom prst="rect">
              <a:avLst/>
            </a:prstGeom>
            <a:noFill/>
          </p:spPr>
          <p:txBody>
            <a:bodyPr wrap="none" rtlCol="0">
              <a:spAutoFit/>
            </a:bodyPr>
            <a:lstStyle/>
            <a:p>
              <a:pPr defTabSz="228554">
                <a:defRPr/>
              </a:pPr>
              <a:r>
                <a:rPr lang="en-US" sz="1600" b="1">
                  <a:solidFill>
                    <a:srgbClr val="172144"/>
                  </a:solidFill>
                  <a:latin typeface="Century Gothic"/>
                </a:rPr>
                <a:t>02</a:t>
              </a:r>
            </a:p>
          </p:txBody>
        </p:sp>
      </p:grpSp>
      <p:grpSp>
        <p:nvGrpSpPr>
          <p:cNvPr id="38" name="Group 65">
            <a:extLst>
              <a:ext uri="{FF2B5EF4-FFF2-40B4-BE49-F238E27FC236}">
                <a16:creationId xmlns:a16="http://schemas.microsoft.com/office/drawing/2014/main" id="{FD0FEA49-E8C7-41FD-9560-599395E4F8DD}"/>
              </a:ext>
            </a:extLst>
          </p:cNvPr>
          <p:cNvGrpSpPr/>
          <p:nvPr/>
        </p:nvGrpSpPr>
        <p:grpSpPr>
          <a:xfrm>
            <a:off x="6753811" y="2289955"/>
            <a:ext cx="1512843" cy="2314450"/>
            <a:chOff x="13504687" y="5576787"/>
            <a:chExt cx="3026079" cy="4629502"/>
          </a:xfrm>
        </p:grpSpPr>
        <p:grpSp>
          <p:nvGrpSpPr>
            <p:cNvPr id="39" name="Group 31">
              <a:extLst>
                <a:ext uri="{FF2B5EF4-FFF2-40B4-BE49-F238E27FC236}">
                  <a16:creationId xmlns:a16="http://schemas.microsoft.com/office/drawing/2014/main" id="{007FFCED-1A65-48A4-8DF1-1E5D328E0C1A}"/>
                </a:ext>
              </a:extLst>
            </p:cNvPr>
            <p:cNvGrpSpPr/>
            <p:nvPr/>
          </p:nvGrpSpPr>
          <p:grpSpPr>
            <a:xfrm>
              <a:off x="13504687" y="5576787"/>
              <a:ext cx="3006747" cy="4629502"/>
              <a:chOff x="13504687" y="5576787"/>
              <a:chExt cx="3006747" cy="4629502"/>
            </a:xfrm>
          </p:grpSpPr>
          <p:sp>
            <p:nvSpPr>
              <p:cNvPr id="42" name="Freeform 10">
                <a:extLst>
                  <a:ext uri="{FF2B5EF4-FFF2-40B4-BE49-F238E27FC236}">
                    <a16:creationId xmlns:a16="http://schemas.microsoft.com/office/drawing/2014/main" id="{909D8269-884B-4BCE-A247-44484DD7245B}"/>
                  </a:ext>
                </a:extLst>
              </p:cNvPr>
              <p:cNvSpPr>
                <a:spLocks/>
              </p:cNvSpPr>
              <p:nvPr/>
            </p:nvSpPr>
            <p:spPr bwMode="auto">
              <a:xfrm>
                <a:off x="14687947" y="6419860"/>
                <a:ext cx="1823487" cy="3786429"/>
              </a:xfrm>
              <a:custGeom>
                <a:avLst/>
                <a:gdLst>
                  <a:gd name="T0" fmla="*/ 431 w 431"/>
                  <a:gd name="T1" fmla="*/ 88 h 895"/>
                  <a:gd name="T2" fmla="*/ 35 w 431"/>
                  <a:gd name="T3" fmla="*/ 895 h 895"/>
                  <a:gd name="T4" fmla="*/ 0 w 431"/>
                  <a:gd name="T5" fmla="*/ 847 h 895"/>
                  <a:gd name="T6" fmla="*/ 372 w 431"/>
                  <a:gd name="T7" fmla="*/ 88 h 895"/>
                  <a:gd name="T8" fmla="*/ 369 w 431"/>
                  <a:gd name="T9" fmla="*/ 20 h 895"/>
                  <a:gd name="T10" fmla="*/ 427 w 431"/>
                  <a:gd name="T11" fmla="*/ 0 h 895"/>
                  <a:gd name="T12" fmla="*/ 431 w 431"/>
                  <a:gd name="T13" fmla="*/ 88 h 895"/>
                </a:gdLst>
                <a:ahLst/>
                <a:cxnLst>
                  <a:cxn ang="0">
                    <a:pos x="T0" y="T1"/>
                  </a:cxn>
                  <a:cxn ang="0">
                    <a:pos x="T2" y="T3"/>
                  </a:cxn>
                  <a:cxn ang="0">
                    <a:pos x="T4" y="T5"/>
                  </a:cxn>
                  <a:cxn ang="0">
                    <a:pos x="T6" y="T7"/>
                  </a:cxn>
                  <a:cxn ang="0">
                    <a:pos x="T8" y="T9"/>
                  </a:cxn>
                  <a:cxn ang="0">
                    <a:pos x="T10" y="T11"/>
                  </a:cxn>
                  <a:cxn ang="0">
                    <a:pos x="T12" y="T13"/>
                  </a:cxn>
                </a:cxnLst>
                <a:rect l="0" t="0" r="r" b="b"/>
                <a:pathLst>
                  <a:path w="431" h="895">
                    <a:moveTo>
                      <a:pt x="431" y="88"/>
                    </a:moveTo>
                    <a:cubicBezTo>
                      <a:pt x="431" y="416"/>
                      <a:pt x="276" y="709"/>
                      <a:pt x="35" y="895"/>
                    </a:cubicBezTo>
                    <a:cubicBezTo>
                      <a:pt x="0" y="847"/>
                      <a:pt x="0" y="847"/>
                      <a:pt x="0" y="847"/>
                    </a:cubicBezTo>
                    <a:cubicBezTo>
                      <a:pt x="226" y="671"/>
                      <a:pt x="372" y="397"/>
                      <a:pt x="372" y="88"/>
                    </a:cubicBezTo>
                    <a:cubicBezTo>
                      <a:pt x="372" y="65"/>
                      <a:pt x="371" y="42"/>
                      <a:pt x="369" y="20"/>
                    </a:cubicBezTo>
                    <a:cubicBezTo>
                      <a:pt x="390" y="16"/>
                      <a:pt x="409" y="9"/>
                      <a:pt x="427" y="0"/>
                    </a:cubicBezTo>
                    <a:cubicBezTo>
                      <a:pt x="430" y="29"/>
                      <a:pt x="431" y="58"/>
                      <a:pt x="431" y="88"/>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en-US" sz="900">
                  <a:solidFill>
                    <a:srgbClr val="172144"/>
                  </a:solidFill>
                  <a:latin typeface="Calibri"/>
                </a:endParaRPr>
              </a:p>
            </p:txBody>
          </p:sp>
          <p:sp>
            <p:nvSpPr>
              <p:cNvPr id="43" name="Freeform 11">
                <a:extLst>
                  <a:ext uri="{FF2B5EF4-FFF2-40B4-BE49-F238E27FC236}">
                    <a16:creationId xmlns:a16="http://schemas.microsoft.com/office/drawing/2014/main" id="{B67E4388-8451-4449-B847-253A2C776B7D}"/>
                  </a:ext>
                </a:extLst>
              </p:cNvPr>
              <p:cNvSpPr>
                <a:spLocks/>
              </p:cNvSpPr>
              <p:nvPr/>
            </p:nvSpPr>
            <p:spPr bwMode="auto">
              <a:xfrm>
                <a:off x="13669499" y="5919087"/>
                <a:ext cx="2592606" cy="4084358"/>
              </a:xfrm>
              <a:custGeom>
                <a:avLst/>
                <a:gdLst>
                  <a:gd name="T0" fmla="*/ 613 w 613"/>
                  <a:gd name="T1" fmla="*/ 206 h 965"/>
                  <a:gd name="T2" fmla="*/ 241 w 613"/>
                  <a:gd name="T3" fmla="*/ 965 h 965"/>
                  <a:gd name="T4" fmla="*/ 0 w 613"/>
                  <a:gd name="T5" fmla="*/ 633 h 965"/>
                  <a:gd name="T6" fmla="*/ 202 w 613"/>
                  <a:gd name="T7" fmla="*/ 206 h 965"/>
                  <a:gd name="T8" fmla="*/ 184 w 613"/>
                  <a:gd name="T9" fmla="*/ 65 h 965"/>
                  <a:gd name="T10" fmla="*/ 383 w 613"/>
                  <a:gd name="T11" fmla="*/ 0 h 965"/>
                  <a:gd name="T12" fmla="*/ 576 w 613"/>
                  <a:gd name="T13" fmla="*/ 140 h 965"/>
                  <a:gd name="T14" fmla="*/ 610 w 613"/>
                  <a:gd name="T15" fmla="*/ 138 h 965"/>
                  <a:gd name="T16" fmla="*/ 613 w 613"/>
                  <a:gd name="T17" fmla="*/ 206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3" h="965">
                    <a:moveTo>
                      <a:pt x="613" y="206"/>
                    </a:moveTo>
                    <a:cubicBezTo>
                      <a:pt x="613" y="515"/>
                      <a:pt x="467" y="789"/>
                      <a:pt x="241" y="965"/>
                    </a:cubicBezTo>
                    <a:cubicBezTo>
                      <a:pt x="0" y="633"/>
                      <a:pt x="0" y="633"/>
                      <a:pt x="0" y="633"/>
                    </a:cubicBezTo>
                    <a:cubicBezTo>
                      <a:pt x="123" y="532"/>
                      <a:pt x="202" y="378"/>
                      <a:pt x="202" y="206"/>
                    </a:cubicBezTo>
                    <a:cubicBezTo>
                      <a:pt x="202" y="157"/>
                      <a:pt x="196" y="110"/>
                      <a:pt x="184" y="65"/>
                    </a:cubicBezTo>
                    <a:cubicBezTo>
                      <a:pt x="383" y="0"/>
                      <a:pt x="383" y="0"/>
                      <a:pt x="383" y="0"/>
                    </a:cubicBezTo>
                    <a:cubicBezTo>
                      <a:pt x="409" y="82"/>
                      <a:pt x="485" y="140"/>
                      <a:pt x="576" y="140"/>
                    </a:cubicBezTo>
                    <a:cubicBezTo>
                      <a:pt x="587" y="140"/>
                      <a:pt x="599" y="139"/>
                      <a:pt x="610" y="138"/>
                    </a:cubicBezTo>
                    <a:cubicBezTo>
                      <a:pt x="612" y="160"/>
                      <a:pt x="613" y="183"/>
                      <a:pt x="613" y="206"/>
                    </a:cubicBezTo>
                    <a:close/>
                  </a:path>
                </a:pathLst>
              </a:custGeom>
              <a:solidFill>
                <a:schemeClr val="accent5"/>
              </a:solidFill>
              <a:ln>
                <a:noFill/>
              </a:ln>
            </p:spPr>
            <p:txBody>
              <a:bodyPr vert="horz" wrap="square" lIns="45714" tIns="22857" rIns="45714" bIns="22857" numCol="1" anchor="t" anchorCtr="0" compatLnSpc="1">
                <a:prstTxWarp prst="textNoShape">
                  <a:avLst/>
                </a:prstTxWarp>
              </a:bodyPr>
              <a:lstStyle/>
              <a:p>
                <a:pPr defTabSz="228554">
                  <a:defRPr/>
                </a:pPr>
                <a:endParaRPr lang="en-US" sz="900">
                  <a:solidFill>
                    <a:srgbClr val="172144"/>
                  </a:solidFill>
                  <a:latin typeface="Calibri"/>
                </a:endParaRPr>
              </a:p>
            </p:txBody>
          </p:sp>
          <p:sp>
            <p:nvSpPr>
              <p:cNvPr id="44" name="Freeform 18">
                <a:extLst>
                  <a:ext uri="{FF2B5EF4-FFF2-40B4-BE49-F238E27FC236}">
                    <a16:creationId xmlns:a16="http://schemas.microsoft.com/office/drawing/2014/main" id="{35EA9FDA-3B8A-4DB6-BE95-6C9AE9DD4478}"/>
                  </a:ext>
                </a:extLst>
              </p:cNvPr>
              <p:cNvSpPr>
                <a:spLocks/>
              </p:cNvSpPr>
              <p:nvPr/>
            </p:nvSpPr>
            <p:spPr bwMode="auto">
              <a:xfrm>
                <a:off x="13504687" y="6195886"/>
                <a:ext cx="1018448" cy="2402439"/>
              </a:xfrm>
              <a:custGeom>
                <a:avLst/>
                <a:gdLst>
                  <a:gd name="T0" fmla="*/ 241 w 241"/>
                  <a:gd name="T1" fmla="*/ 141 h 568"/>
                  <a:gd name="T2" fmla="*/ 39 w 241"/>
                  <a:gd name="T3" fmla="*/ 568 h 568"/>
                  <a:gd name="T4" fmla="*/ 0 w 241"/>
                  <a:gd name="T5" fmla="*/ 515 h 568"/>
                  <a:gd name="T6" fmla="*/ 177 w 241"/>
                  <a:gd name="T7" fmla="*/ 141 h 568"/>
                  <a:gd name="T8" fmla="*/ 161 w 241"/>
                  <a:gd name="T9" fmla="*/ 20 h 568"/>
                  <a:gd name="T10" fmla="*/ 223 w 241"/>
                  <a:gd name="T11" fmla="*/ 0 h 568"/>
                  <a:gd name="T12" fmla="*/ 241 w 241"/>
                  <a:gd name="T13" fmla="*/ 141 h 568"/>
                </a:gdLst>
                <a:ahLst/>
                <a:cxnLst>
                  <a:cxn ang="0">
                    <a:pos x="T0" y="T1"/>
                  </a:cxn>
                  <a:cxn ang="0">
                    <a:pos x="T2" y="T3"/>
                  </a:cxn>
                  <a:cxn ang="0">
                    <a:pos x="T4" y="T5"/>
                  </a:cxn>
                  <a:cxn ang="0">
                    <a:pos x="T6" y="T7"/>
                  </a:cxn>
                  <a:cxn ang="0">
                    <a:pos x="T8" y="T9"/>
                  </a:cxn>
                  <a:cxn ang="0">
                    <a:pos x="T10" y="T11"/>
                  </a:cxn>
                  <a:cxn ang="0">
                    <a:pos x="T12" y="T13"/>
                  </a:cxn>
                </a:cxnLst>
                <a:rect l="0" t="0" r="r" b="b"/>
                <a:pathLst>
                  <a:path w="241" h="568">
                    <a:moveTo>
                      <a:pt x="241" y="141"/>
                    </a:moveTo>
                    <a:cubicBezTo>
                      <a:pt x="241" y="313"/>
                      <a:pt x="162" y="467"/>
                      <a:pt x="39" y="568"/>
                    </a:cubicBezTo>
                    <a:cubicBezTo>
                      <a:pt x="0" y="515"/>
                      <a:pt x="0" y="515"/>
                      <a:pt x="0" y="515"/>
                    </a:cubicBezTo>
                    <a:cubicBezTo>
                      <a:pt x="108" y="426"/>
                      <a:pt x="177" y="292"/>
                      <a:pt x="177" y="141"/>
                    </a:cubicBezTo>
                    <a:cubicBezTo>
                      <a:pt x="177" y="99"/>
                      <a:pt x="171" y="59"/>
                      <a:pt x="161" y="20"/>
                    </a:cubicBezTo>
                    <a:cubicBezTo>
                      <a:pt x="223" y="0"/>
                      <a:pt x="223" y="0"/>
                      <a:pt x="223" y="0"/>
                    </a:cubicBezTo>
                    <a:cubicBezTo>
                      <a:pt x="235" y="45"/>
                      <a:pt x="241" y="92"/>
                      <a:pt x="241" y="141"/>
                    </a:cubicBezTo>
                    <a:close/>
                  </a:path>
                </a:pathLst>
              </a:custGeom>
              <a:solidFill>
                <a:schemeClr val="accent5">
                  <a:lumMod val="75000"/>
                </a:schemeClr>
              </a:solidFill>
              <a:ln>
                <a:noFill/>
              </a:ln>
            </p:spPr>
            <p:txBody>
              <a:bodyPr vert="horz" wrap="square" lIns="45714" tIns="22857" rIns="45714" bIns="22857" numCol="1" anchor="t" anchorCtr="0" compatLnSpc="1">
                <a:prstTxWarp prst="textNoShape">
                  <a:avLst/>
                </a:prstTxWarp>
              </a:bodyPr>
              <a:lstStyle/>
              <a:p>
                <a:pPr defTabSz="228554">
                  <a:defRPr/>
                </a:pPr>
                <a:endParaRPr lang="en-US" sz="900">
                  <a:solidFill>
                    <a:srgbClr val="172144"/>
                  </a:solidFill>
                  <a:latin typeface="Calibri"/>
                </a:endParaRPr>
              </a:p>
            </p:txBody>
          </p:sp>
          <p:sp>
            <p:nvSpPr>
              <p:cNvPr id="45" name="Freeform 24">
                <a:extLst>
                  <a:ext uri="{FF2B5EF4-FFF2-40B4-BE49-F238E27FC236}">
                    <a16:creationId xmlns:a16="http://schemas.microsoft.com/office/drawing/2014/main" id="{0478C54A-4A36-4C13-BAE8-57AC09C1A33B}"/>
                  </a:ext>
                </a:extLst>
              </p:cNvPr>
              <p:cNvSpPr>
                <a:spLocks/>
              </p:cNvSpPr>
              <p:nvPr/>
            </p:nvSpPr>
            <p:spPr bwMode="auto">
              <a:xfrm>
                <a:off x="15288028" y="5576787"/>
                <a:ext cx="1206502" cy="936043"/>
              </a:xfrm>
              <a:custGeom>
                <a:avLst/>
                <a:gdLst>
                  <a:gd name="T0" fmla="*/ 285 w 285"/>
                  <a:gd name="T1" fmla="*/ 199 h 221"/>
                  <a:gd name="T2" fmla="*/ 227 w 285"/>
                  <a:gd name="T3" fmla="*/ 219 h 221"/>
                  <a:gd name="T4" fmla="*/ 193 w 285"/>
                  <a:gd name="T5" fmla="*/ 221 h 221"/>
                  <a:gd name="T6" fmla="*/ 0 w 285"/>
                  <a:gd name="T7" fmla="*/ 81 h 221"/>
                  <a:gd name="T8" fmla="*/ 192 w 285"/>
                  <a:gd name="T9" fmla="*/ 19 h 221"/>
                  <a:gd name="T10" fmla="*/ 248 w 285"/>
                  <a:gd name="T11" fmla="*/ 0 h 221"/>
                  <a:gd name="T12" fmla="*/ 285 w 285"/>
                  <a:gd name="T13" fmla="*/ 199 h 221"/>
                </a:gdLst>
                <a:ahLst/>
                <a:cxnLst>
                  <a:cxn ang="0">
                    <a:pos x="T0" y="T1"/>
                  </a:cxn>
                  <a:cxn ang="0">
                    <a:pos x="T2" y="T3"/>
                  </a:cxn>
                  <a:cxn ang="0">
                    <a:pos x="T4" y="T5"/>
                  </a:cxn>
                  <a:cxn ang="0">
                    <a:pos x="T6" y="T7"/>
                  </a:cxn>
                  <a:cxn ang="0">
                    <a:pos x="T8" y="T9"/>
                  </a:cxn>
                  <a:cxn ang="0">
                    <a:pos x="T10" y="T11"/>
                  </a:cxn>
                  <a:cxn ang="0">
                    <a:pos x="T12" y="T13"/>
                  </a:cxn>
                </a:cxnLst>
                <a:rect l="0" t="0" r="r" b="b"/>
                <a:pathLst>
                  <a:path w="285" h="221">
                    <a:moveTo>
                      <a:pt x="285" y="199"/>
                    </a:moveTo>
                    <a:cubicBezTo>
                      <a:pt x="267" y="208"/>
                      <a:pt x="248" y="215"/>
                      <a:pt x="227" y="219"/>
                    </a:cubicBezTo>
                    <a:cubicBezTo>
                      <a:pt x="216" y="220"/>
                      <a:pt x="204" y="221"/>
                      <a:pt x="193" y="221"/>
                    </a:cubicBezTo>
                    <a:cubicBezTo>
                      <a:pt x="102" y="221"/>
                      <a:pt x="26" y="163"/>
                      <a:pt x="0" y="81"/>
                    </a:cubicBezTo>
                    <a:cubicBezTo>
                      <a:pt x="192" y="19"/>
                      <a:pt x="192" y="19"/>
                      <a:pt x="192" y="19"/>
                    </a:cubicBezTo>
                    <a:cubicBezTo>
                      <a:pt x="248" y="0"/>
                      <a:pt x="248" y="0"/>
                      <a:pt x="248" y="0"/>
                    </a:cubicBezTo>
                    <a:cubicBezTo>
                      <a:pt x="267" y="64"/>
                      <a:pt x="279" y="131"/>
                      <a:pt x="285" y="199"/>
                    </a:cubicBezTo>
                    <a:close/>
                  </a:path>
                </a:pathLst>
              </a:custGeom>
              <a:solidFill>
                <a:schemeClr val="accent5">
                  <a:lumMod val="40000"/>
                  <a:lumOff val="60000"/>
                </a:schemeClr>
              </a:solidFill>
              <a:ln>
                <a:noFill/>
              </a:ln>
            </p:spPr>
            <p:txBody>
              <a:bodyPr vert="horz" wrap="square" lIns="45714" tIns="22857" rIns="45714" bIns="22857" numCol="1" anchor="t" anchorCtr="0" compatLnSpc="1">
                <a:prstTxWarp prst="textNoShape">
                  <a:avLst/>
                </a:prstTxWarp>
              </a:bodyPr>
              <a:lstStyle/>
              <a:p>
                <a:pPr defTabSz="228554">
                  <a:defRPr/>
                </a:pPr>
                <a:endParaRPr lang="en-US" sz="900">
                  <a:solidFill>
                    <a:srgbClr val="172144"/>
                  </a:solidFill>
                  <a:latin typeface="Calibri"/>
                </a:endParaRPr>
              </a:p>
            </p:txBody>
          </p:sp>
        </p:grpSp>
        <p:sp>
          <p:nvSpPr>
            <p:cNvPr id="40" name="Rectangle 54">
              <a:extLst>
                <a:ext uri="{FF2B5EF4-FFF2-40B4-BE49-F238E27FC236}">
                  <a16:creationId xmlns:a16="http://schemas.microsoft.com/office/drawing/2014/main" id="{FDF63C4D-59B0-4844-BDF1-82A2DD6AA2F3}"/>
                </a:ext>
              </a:extLst>
            </p:cNvPr>
            <p:cNvSpPr/>
            <p:nvPr/>
          </p:nvSpPr>
          <p:spPr>
            <a:xfrm>
              <a:off x="14632295" y="6873746"/>
              <a:ext cx="1116477" cy="1538826"/>
            </a:xfrm>
            <a:prstGeom prst="rect">
              <a:avLst/>
            </a:prstGeom>
          </p:spPr>
          <p:txBody>
            <a:bodyPr wrap="none" anchor="ctr">
              <a:spAutoFit/>
            </a:bodyPr>
            <a:lstStyle/>
            <a:p>
              <a:pPr algn="ctr" defTabSz="228554">
                <a:defRPr/>
              </a:pPr>
              <a:r>
                <a:rPr lang="en-US" sz="4399" dirty="0">
                  <a:solidFill>
                    <a:srgbClr val="FFFFFF"/>
                  </a:solidFill>
                  <a:latin typeface="db-Business-and-Finance-01" panose="02000509000000000000" pitchFamily="49" charset="0"/>
                  <a:ea typeface="Open Sans" panose="020B0606030504020204" pitchFamily="34" charset="0"/>
                  <a:cs typeface="Open Sans" panose="020B0606030504020204" pitchFamily="34" charset="0"/>
                </a:rPr>
                <a:t>O</a:t>
              </a:r>
            </a:p>
          </p:txBody>
        </p:sp>
        <p:sp>
          <p:nvSpPr>
            <p:cNvPr id="41" name="TextBox 59">
              <a:extLst>
                <a:ext uri="{FF2B5EF4-FFF2-40B4-BE49-F238E27FC236}">
                  <a16:creationId xmlns:a16="http://schemas.microsoft.com/office/drawing/2014/main" id="{F492B460-C09F-41EA-8893-ECF5B963EEC0}"/>
                </a:ext>
              </a:extLst>
            </p:cNvPr>
            <p:cNvSpPr txBox="1"/>
            <p:nvPr/>
          </p:nvSpPr>
          <p:spPr>
            <a:xfrm>
              <a:off x="15699662" y="5758503"/>
              <a:ext cx="831104" cy="677196"/>
            </a:xfrm>
            <a:prstGeom prst="rect">
              <a:avLst/>
            </a:prstGeom>
            <a:noFill/>
          </p:spPr>
          <p:txBody>
            <a:bodyPr wrap="none" rtlCol="0">
              <a:spAutoFit/>
            </a:bodyPr>
            <a:lstStyle/>
            <a:p>
              <a:pPr defTabSz="228554">
                <a:defRPr/>
              </a:pPr>
              <a:r>
                <a:rPr lang="en-US" sz="1600" b="1">
                  <a:solidFill>
                    <a:srgbClr val="172144"/>
                  </a:solidFill>
                  <a:latin typeface="Century Gothic"/>
                </a:rPr>
                <a:t>03</a:t>
              </a:r>
            </a:p>
          </p:txBody>
        </p:sp>
      </p:grpSp>
      <p:grpSp>
        <p:nvGrpSpPr>
          <p:cNvPr id="46" name="Group 66">
            <a:extLst>
              <a:ext uri="{FF2B5EF4-FFF2-40B4-BE49-F238E27FC236}">
                <a16:creationId xmlns:a16="http://schemas.microsoft.com/office/drawing/2014/main" id="{12C45B04-612C-4863-96B0-A1D74E991265}"/>
              </a:ext>
            </a:extLst>
          </p:cNvPr>
          <p:cNvGrpSpPr/>
          <p:nvPr/>
        </p:nvGrpSpPr>
        <p:grpSpPr>
          <a:xfrm>
            <a:off x="4884081" y="3764611"/>
            <a:ext cx="2431703" cy="1290853"/>
            <a:chOff x="9764743" y="8526483"/>
            <a:chExt cx="4864040" cy="2582042"/>
          </a:xfrm>
        </p:grpSpPr>
        <p:grpSp>
          <p:nvGrpSpPr>
            <p:cNvPr id="47" name="Group 32">
              <a:extLst>
                <a:ext uri="{FF2B5EF4-FFF2-40B4-BE49-F238E27FC236}">
                  <a16:creationId xmlns:a16="http://schemas.microsoft.com/office/drawing/2014/main" id="{CC8AD1B8-A817-4AC9-8A66-05C00AE79B66}"/>
                </a:ext>
              </a:extLst>
            </p:cNvPr>
            <p:cNvGrpSpPr/>
            <p:nvPr/>
          </p:nvGrpSpPr>
          <p:grpSpPr>
            <a:xfrm>
              <a:off x="9764743" y="8526483"/>
              <a:ext cx="4864040" cy="2582042"/>
              <a:chOff x="9764743" y="8526483"/>
              <a:chExt cx="4864040" cy="2582042"/>
            </a:xfrm>
          </p:grpSpPr>
          <p:sp>
            <p:nvSpPr>
              <p:cNvPr id="50" name="Freeform 8">
                <a:extLst>
                  <a:ext uri="{FF2B5EF4-FFF2-40B4-BE49-F238E27FC236}">
                    <a16:creationId xmlns:a16="http://schemas.microsoft.com/office/drawing/2014/main" id="{CF737823-6F53-45C2-AF26-74F9EA4BAD38}"/>
                  </a:ext>
                </a:extLst>
              </p:cNvPr>
              <p:cNvSpPr>
                <a:spLocks/>
              </p:cNvSpPr>
              <p:nvPr/>
            </p:nvSpPr>
            <p:spPr bwMode="auto">
              <a:xfrm>
                <a:off x="9764743" y="10151352"/>
                <a:ext cx="4120277" cy="957173"/>
              </a:xfrm>
              <a:custGeom>
                <a:avLst/>
                <a:gdLst>
                  <a:gd name="T0" fmla="*/ 974 w 974"/>
                  <a:gd name="T1" fmla="*/ 145 h 226"/>
                  <a:gd name="T2" fmla="*/ 575 w 974"/>
                  <a:gd name="T3" fmla="*/ 226 h 226"/>
                  <a:gd name="T4" fmla="*/ 0 w 974"/>
                  <a:gd name="T5" fmla="*/ 48 h 226"/>
                  <a:gd name="T6" fmla="*/ 35 w 974"/>
                  <a:gd name="T7" fmla="*/ 0 h 226"/>
                  <a:gd name="T8" fmla="*/ 575 w 974"/>
                  <a:gd name="T9" fmla="*/ 167 h 226"/>
                  <a:gd name="T10" fmla="*/ 937 w 974"/>
                  <a:gd name="T11" fmla="*/ 96 h 226"/>
                  <a:gd name="T12" fmla="*/ 974 w 974"/>
                  <a:gd name="T13" fmla="*/ 145 h 226"/>
                </a:gdLst>
                <a:ahLst/>
                <a:cxnLst>
                  <a:cxn ang="0">
                    <a:pos x="T0" y="T1"/>
                  </a:cxn>
                  <a:cxn ang="0">
                    <a:pos x="T2" y="T3"/>
                  </a:cxn>
                  <a:cxn ang="0">
                    <a:pos x="T4" y="T5"/>
                  </a:cxn>
                  <a:cxn ang="0">
                    <a:pos x="T6" y="T7"/>
                  </a:cxn>
                  <a:cxn ang="0">
                    <a:pos x="T8" y="T9"/>
                  </a:cxn>
                  <a:cxn ang="0">
                    <a:pos x="T10" y="T11"/>
                  </a:cxn>
                  <a:cxn ang="0">
                    <a:pos x="T12" y="T13"/>
                  </a:cxn>
                </a:cxnLst>
                <a:rect l="0" t="0" r="r" b="b"/>
                <a:pathLst>
                  <a:path w="974" h="226">
                    <a:moveTo>
                      <a:pt x="974" y="145"/>
                    </a:moveTo>
                    <a:cubicBezTo>
                      <a:pt x="851" y="197"/>
                      <a:pt x="716" y="226"/>
                      <a:pt x="575" y="226"/>
                    </a:cubicBezTo>
                    <a:cubicBezTo>
                      <a:pt x="362" y="226"/>
                      <a:pt x="163" y="160"/>
                      <a:pt x="0" y="48"/>
                    </a:cubicBezTo>
                    <a:cubicBezTo>
                      <a:pt x="35" y="0"/>
                      <a:pt x="35" y="0"/>
                      <a:pt x="35" y="0"/>
                    </a:cubicBezTo>
                    <a:cubicBezTo>
                      <a:pt x="189" y="105"/>
                      <a:pt x="375" y="167"/>
                      <a:pt x="575" y="167"/>
                    </a:cubicBezTo>
                    <a:cubicBezTo>
                      <a:pt x="703" y="167"/>
                      <a:pt x="825" y="142"/>
                      <a:pt x="937" y="96"/>
                    </a:cubicBezTo>
                    <a:cubicBezTo>
                      <a:pt x="946" y="114"/>
                      <a:pt x="959" y="131"/>
                      <a:pt x="974" y="145"/>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en-US" sz="900">
                  <a:solidFill>
                    <a:srgbClr val="172144"/>
                  </a:solidFill>
                  <a:latin typeface="Calibri"/>
                </a:endParaRPr>
              </a:p>
            </p:txBody>
          </p:sp>
          <p:sp>
            <p:nvSpPr>
              <p:cNvPr id="51" name="Freeform 9">
                <a:extLst>
                  <a:ext uri="{FF2B5EF4-FFF2-40B4-BE49-F238E27FC236}">
                    <a16:creationId xmlns:a16="http://schemas.microsoft.com/office/drawing/2014/main" id="{62609910-2635-49B8-BF25-0E097F733C77}"/>
                  </a:ext>
                </a:extLst>
              </p:cNvPr>
              <p:cNvSpPr>
                <a:spLocks/>
              </p:cNvSpPr>
              <p:nvPr/>
            </p:nvSpPr>
            <p:spPr bwMode="auto">
              <a:xfrm>
                <a:off x="9912651" y="8746231"/>
                <a:ext cx="4065340" cy="2112963"/>
              </a:xfrm>
              <a:custGeom>
                <a:avLst/>
                <a:gdLst>
                  <a:gd name="T0" fmla="*/ 878 w 961"/>
                  <a:gd name="T1" fmla="*/ 332 h 499"/>
                  <a:gd name="T2" fmla="*/ 902 w 961"/>
                  <a:gd name="T3" fmla="*/ 428 h 499"/>
                  <a:gd name="T4" fmla="*/ 540 w 961"/>
                  <a:gd name="T5" fmla="*/ 499 h 499"/>
                  <a:gd name="T6" fmla="*/ 0 w 961"/>
                  <a:gd name="T7" fmla="*/ 332 h 499"/>
                  <a:gd name="T8" fmla="*/ 241 w 961"/>
                  <a:gd name="T9" fmla="*/ 0 h 499"/>
                  <a:gd name="T10" fmla="*/ 241 w 961"/>
                  <a:gd name="T11" fmla="*/ 0 h 499"/>
                  <a:gd name="T12" fmla="*/ 540 w 961"/>
                  <a:gd name="T13" fmla="*/ 88 h 499"/>
                  <a:gd name="T14" fmla="*/ 839 w 961"/>
                  <a:gd name="T15" fmla="*/ 0 h 499"/>
                  <a:gd name="T16" fmla="*/ 839 w 961"/>
                  <a:gd name="T17" fmla="*/ 0 h 499"/>
                  <a:gd name="T18" fmla="*/ 961 w 961"/>
                  <a:gd name="T19" fmla="*/ 168 h 499"/>
                  <a:gd name="T20" fmla="*/ 878 w 961"/>
                  <a:gd name="T21" fmla="*/ 33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1" h="499">
                    <a:moveTo>
                      <a:pt x="878" y="332"/>
                    </a:moveTo>
                    <a:cubicBezTo>
                      <a:pt x="878" y="367"/>
                      <a:pt x="886" y="400"/>
                      <a:pt x="902" y="428"/>
                    </a:cubicBezTo>
                    <a:cubicBezTo>
                      <a:pt x="790" y="474"/>
                      <a:pt x="668" y="499"/>
                      <a:pt x="540" y="499"/>
                    </a:cubicBezTo>
                    <a:cubicBezTo>
                      <a:pt x="340" y="499"/>
                      <a:pt x="154" y="437"/>
                      <a:pt x="0" y="332"/>
                    </a:cubicBezTo>
                    <a:cubicBezTo>
                      <a:pt x="241" y="0"/>
                      <a:pt x="241" y="0"/>
                      <a:pt x="241" y="0"/>
                    </a:cubicBezTo>
                    <a:cubicBezTo>
                      <a:pt x="241" y="0"/>
                      <a:pt x="241" y="0"/>
                      <a:pt x="241" y="0"/>
                    </a:cubicBezTo>
                    <a:cubicBezTo>
                      <a:pt x="327" y="56"/>
                      <a:pt x="430" y="88"/>
                      <a:pt x="540" y="88"/>
                    </a:cubicBezTo>
                    <a:cubicBezTo>
                      <a:pt x="650" y="88"/>
                      <a:pt x="753" y="56"/>
                      <a:pt x="839" y="0"/>
                    </a:cubicBezTo>
                    <a:cubicBezTo>
                      <a:pt x="839" y="0"/>
                      <a:pt x="839" y="0"/>
                      <a:pt x="839" y="0"/>
                    </a:cubicBezTo>
                    <a:cubicBezTo>
                      <a:pt x="961" y="168"/>
                      <a:pt x="961" y="168"/>
                      <a:pt x="961" y="168"/>
                    </a:cubicBezTo>
                    <a:cubicBezTo>
                      <a:pt x="911" y="205"/>
                      <a:pt x="878" y="265"/>
                      <a:pt x="878" y="332"/>
                    </a:cubicBezTo>
                    <a:close/>
                  </a:path>
                </a:pathLst>
              </a:custGeom>
              <a:solidFill>
                <a:schemeClr val="bg2"/>
              </a:solidFill>
              <a:ln>
                <a:noFill/>
              </a:ln>
            </p:spPr>
            <p:txBody>
              <a:bodyPr vert="horz" wrap="square" lIns="45714" tIns="22857" rIns="45714" bIns="22857" numCol="1" anchor="t" anchorCtr="0" compatLnSpc="1">
                <a:prstTxWarp prst="textNoShape">
                  <a:avLst/>
                </a:prstTxWarp>
              </a:bodyPr>
              <a:lstStyle/>
              <a:p>
                <a:pPr defTabSz="228554">
                  <a:defRPr/>
                </a:pPr>
                <a:endParaRPr lang="en-US" sz="900">
                  <a:solidFill>
                    <a:srgbClr val="172144"/>
                  </a:solidFill>
                  <a:latin typeface="Calibri"/>
                </a:endParaRPr>
              </a:p>
            </p:txBody>
          </p:sp>
          <p:sp>
            <p:nvSpPr>
              <p:cNvPr id="52" name="Freeform 17">
                <a:extLst>
                  <a:ext uri="{FF2B5EF4-FFF2-40B4-BE49-F238E27FC236}">
                    <a16:creationId xmlns:a16="http://schemas.microsoft.com/office/drawing/2014/main" id="{8F837E2D-148E-451B-8441-F85684620BB7}"/>
                  </a:ext>
                </a:extLst>
              </p:cNvPr>
              <p:cNvSpPr>
                <a:spLocks/>
              </p:cNvSpPr>
              <p:nvPr/>
            </p:nvSpPr>
            <p:spPr bwMode="auto">
              <a:xfrm>
                <a:off x="10931099" y="8526483"/>
                <a:ext cx="2531329" cy="593743"/>
              </a:xfrm>
              <a:custGeom>
                <a:avLst/>
                <a:gdLst>
                  <a:gd name="T0" fmla="*/ 598 w 598"/>
                  <a:gd name="T1" fmla="*/ 52 h 140"/>
                  <a:gd name="T2" fmla="*/ 299 w 598"/>
                  <a:gd name="T3" fmla="*/ 140 h 140"/>
                  <a:gd name="T4" fmla="*/ 0 w 598"/>
                  <a:gd name="T5" fmla="*/ 52 h 140"/>
                  <a:gd name="T6" fmla="*/ 38 w 598"/>
                  <a:gd name="T7" fmla="*/ 0 h 140"/>
                  <a:gd name="T8" fmla="*/ 299 w 598"/>
                  <a:gd name="T9" fmla="*/ 76 h 140"/>
                  <a:gd name="T10" fmla="*/ 560 w 598"/>
                  <a:gd name="T11" fmla="*/ 0 h 140"/>
                  <a:gd name="T12" fmla="*/ 598 w 598"/>
                  <a:gd name="T13" fmla="*/ 52 h 140"/>
                </a:gdLst>
                <a:ahLst/>
                <a:cxnLst>
                  <a:cxn ang="0">
                    <a:pos x="T0" y="T1"/>
                  </a:cxn>
                  <a:cxn ang="0">
                    <a:pos x="T2" y="T3"/>
                  </a:cxn>
                  <a:cxn ang="0">
                    <a:pos x="T4" y="T5"/>
                  </a:cxn>
                  <a:cxn ang="0">
                    <a:pos x="T6" y="T7"/>
                  </a:cxn>
                  <a:cxn ang="0">
                    <a:pos x="T8" y="T9"/>
                  </a:cxn>
                  <a:cxn ang="0">
                    <a:pos x="T10" y="T11"/>
                  </a:cxn>
                  <a:cxn ang="0">
                    <a:pos x="T12" y="T13"/>
                  </a:cxn>
                </a:cxnLst>
                <a:rect l="0" t="0" r="r" b="b"/>
                <a:pathLst>
                  <a:path w="598" h="140">
                    <a:moveTo>
                      <a:pt x="598" y="52"/>
                    </a:moveTo>
                    <a:cubicBezTo>
                      <a:pt x="512" y="108"/>
                      <a:pt x="409" y="140"/>
                      <a:pt x="299" y="140"/>
                    </a:cubicBezTo>
                    <a:cubicBezTo>
                      <a:pt x="189" y="140"/>
                      <a:pt x="86" y="108"/>
                      <a:pt x="0" y="52"/>
                    </a:cubicBezTo>
                    <a:cubicBezTo>
                      <a:pt x="38" y="0"/>
                      <a:pt x="38" y="0"/>
                      <a:pt x="38" y="0"/>
                    </a:cubicBezTo>
                    <a:cubicBezTo>
                      <a:pt x="113" y="48"/>
                      <a:pt x="203" y="76"/>
                      <a:pt x="299" y="76"/>
                    </a:cubicBezTo>
                    <a:cubicBezTo>
                      <a:pt x="395" y="76"/>
                      <a:pt x="485" y="48"/>
                      <a:pt x="560" y="0"/>
                    </a:cubicBezTo>
                    <a:lnTo>
                      <a:pt x="598" y="52"/>
                    </a:lnTo>
                    <a:close/>
                  </a:path>
                </a:pathLst>
              </a:custGeom>
              <a:solidFill>
                <a:schemeClr val="bg2">
                  <a:lumMod val="75000"/>
                </a:schemeClr>
              </a:solidFill>
              <a:ln>
                <a:noFill/>
              </a:ln>
            </p:spPr>
            <p:txBody>
              <a:bodyPr vert="horz" wrap="square" lIns="45714" tIns="22857" rIns="45714" bIns="22857" numCol="1" anchor="t" anchorCtr="0" compatLnSpc="1">
                <a:prstTxWarp prst="textNoShape">
                  <a:avLst/>
                </a:prstTxWarp>
              </a:bodyPr>
              <a:lstStyle/>
              <a:p>
                <a:pPr defTabSz="228554">
                  <a:defRPr/>
                </a:pPr>
                <a:endParaRPr lang="en-US" sz="900">
                  <a:solidFill>
                    <a:srgbClr val="172144"/>
                  </a:solidFill>
                  <a:latin typeface="Calibri"/>
                </a:endParaRPr>
              </a:p>
            </p:txBody>
          </p:sp>
          <p:sp>
            <p:nvSpPr>
              <p:cNvPr id="53" name="Freeform 23">
                <a:extLst>
                  <a:ext uri="{FF2B5EF4-FFF2-40B4-BE49-F238E27FC236}">
                    <a16:creationId xmlns:a16="http://schemas.microsoft.com/office/drawing/2014/main" id="{77753FBD-D64B-47F1-BE4F-1937FA2441AB}"/>
                  </a:ext>
                </a:extLst>
              </p:cNvPr>
              <p:cNvSpPr>
                <a:spLocks/>
              </p:cNvSpPr>
              <p:nvPr/>
            </p:nvSpPr>
            <p:spPr bwMode="auto">
              <a:xfrm>
                <a:off x="13627239" y="9458300"/>
                <a:ext cx="1001544" cy="1307925"/>
              </a:xfrm>
              <a:custGeom>
                <a:avLst/>
                <a:gdLst>
                  <a:gd name="T0" fmla="*/ 237 w 237"/>
                  <a:gd name="T1" fmla="*/ 212 h 309"/>
                  <a:gd name="T2" fmla="*/ 61 w 237"/>
                  <a:gd name="T3" fmla="*/ 309 h 309"/>
                  <a:gd name="T4" fmla="*/ 24 w 237"/>
                  <a:gd name="T5" fmla="*/ 260 h 309"/>
                  <a:gd name="T6" fmla="*/ 0 w 237"/>
                  <a:gd name="T7" fmla="*/ 164 h 309"/>
                  <a:gd name="T8" fmla="*/ 83 w 237"/>
                  <a:gd name="T9" fmla="*/ 0 h 309"/>
                  <a:gd name="T10" fmla="*/ 202 w 237"/>
                  <a:gd name="T11" fmla="*/ 164 h 309"/>
                  <a:gd name="T12" fmla="*/ 237 w 237"/>
                  <a:gd name="T13" fmla="*/ 212 h 309"/>
                </a:gdLst>
                <a:ahLst/>
                <a:cxnLst>
                  <a:cxn ang="0">
                    <a:pos x="T0" y="T1"/>
                  </a:cxn>
                  <a:cxn ang="0">
                    <a:pos x="T2" y="T3"/>
                  </a:cxn>
                  <a:cxn ang="0">
                    <a:pos x="T4" y="T5"/>
                  </a:cxn>
                  <a:cxn ang="0">
                    <a:pos x="T6" y="T7"/>
                  </a:cxn>
                  <a:cxn ang="0">
                    <a:pos x="T8" y="T9"/>
                  </a:cxn>
                  <a:cxn ang="0">
                    <a:pos x="T10" y="T11"/>
                  </a:cxn>
                  <a:cxn ang="0">
                    <a:pos x="T12" y="T13"/>
                  </a:cxn>
                </a:cxnLst>
                <a:rect l="0" t="0" r="r" b="b"/>
                <a:pathLst>
                  <a:path w="237" h="309">
                    <a:moveTo>
                      <a:pt x="237" y="212"/>
                    </a:moveTo>
                    <a:cubicBezTo>
                      <a:pt x="182" y="250"/>
                      <a:pt x="123" y="283"/>
                      <a:pt x="61" y="309"/>
                    </a:cubicBezTo>
                    <a:cubicBezTo>
                      <a:pt x="46" y="295"/>
                      <a:pt x="33" y="278"/>
                      <a:pt x="24" y="260"/>
                    </a:cubicBezTo>
                    <a:cubicBezTo>
                      <a:pt x="8" y="232"/>
                      <a:pt x="0" y="199"/>
                      <a:pt x="0" y="164"/>
                    </a:cubicBezTo>
                    <a:cubicBezTo>
                      <a:pt x="0" y="97"/>
                      <a:pt x="33" y="37"/>
                      <a:pt x="83" y="0"/>
                    </a:cubicBezTo>
                    <a:cubicBezTo>
                      <a:pt x="202" y="164"/>
                      <a:pt x="202" y="164"/>
                      <a:pt x="202" y="164"/>
                    </a:cubicBezTo>
                    <a:lnTo>
                      <a:pt x="237" y="212"/>
                    </a:lnTo>
                    <a:close/>
                  </a:path>
                </a:pathLst>
              </a:custGeom>
              <a:solidFill>
                <a:schemeClr val="bg2">
                  <a:lumMod val="40000"/>
                  <a:lumOff val="60000"/>
                </a:schemeClr>
              </a:solidFill>
              <a:ln>
                <a:noFill/>
              </a:ln>
            </p:spPr>
            <p:txBody>
              <a:bodyPr vert="horz" wrap="square" lIns="45714" tIns="22857" rIns="45714" bIns="22857" numCol="1" anchor="t" anchorCtr="0" compatLnSpc="1">
                <a:prstTxWarp prst="textNoShape">
                  <a:avLst/>
                </a:prstTxWarp>
              </a:bodyPr>
              <a:lstStyle/>
              <a:p>
                <a:pPr defTabSz="228554">
                  <a:defRPr/>
                </a:pPr>
                <a:endParaRPr lang="en-US" sz="900">
                  <a:solidFill>
                    <a:srgbClr val="172144"/>
                  </a:solidFill>
                  <a:latin typeface="Calibri"/>
                </a:endParaRPr>
              </a:p>
            </p:txBody>
          </p:sp>
        </p:grpSp>
        <p:sp>
          <p:nvSpPr>
            <p:cNvPr id="48" name="Rectangle 53">
              <a:extLst>
                <a:ext uri="{FF2B5EF4-FFF2-40B4-BE49-F238E27FC236}">
                  <a16:creationId xmlns:a16="http://schemas.microsoft.com/office/drawing/2014/main" id="{FD3A243D-9F2E-4BD0-8EB6-A6FD75D401D8}"/>
                </a:ext>
              </a:extLst>
            </p:cNvPr>
            <p:cNvSpPr/>
            <p:nvPr/>
          </p:nvSpPr>
          <p:spPr>
            <a:xfrm>
              <a:off x="11346767" y="9100616"/>
              <a:ext cx="1372991" cy="1538826"/>
            </a:xfrm>
            <a:prstGeom prst="rect">
              <a:avLst/>
            </a:prstGeom>
          </p:spPr>
          <p:txBody>
            <a:bodyPr wrap="none" anchor="ctr">
              <a:spAutoFit/>
            </a:bodyPr>
            <a:lstStyle/>
            <a:p>
              <a:pPr algn="ctr" defTabSz="228554">
                <a:defRPr/>
              </a:pPr>
              <a:r>
                <a:rPr lang="en-US" sz="4399" dirty="0">
                  <a:solidFill>
                    <a:srgbClr val="FFFFFF"/>
                  </a:solidFill>
                  <a:latin typeface="db-Business-and-Finance-01" panose="02000509000000000000" pitchFamily="49" charset="0"/>
                  <a:ea typeface="Open Sans" panose="020B0606030504020204" pitchFamily="34" charset="0"/>
                  <a:cs typeface="Open Sans" panose="020B0606030504020204" pitchFamily="34" charset="0"/>
                </a:rPr>
                <a:t>W</a:t>
              </a:r>
            </a:p>
          </p:txBody>
        </p:sp>
        <p:sp>
          <p:nvSpPr>
            <p:cNvPr id="49" name="TextBox 60">
              <a:extLst>
                <a:ext uri="{FF2B5EF4-FFF2-40B4-BE49-F238E27FC236}">
                  <a16:creationId xmlns:a16="http://schemas.microsoft.com/office/drawing/2014/main" id="{844FD296-CC61-4C61-B89B-AC4E33087A27}"/>
                </a:ext>
              </a:extLst>
            </p:cNvPr>
            <p:cNvSpPr txBox="1"/>
            <p:nvPr/>
          </p:nvSpPr>
          <p:spPr>
            <a:xfrm>
              <a:off x="13719032" y="9895765"/>
              <a:ext cx="831104" cy="677196"/>
            </a:xfrm>
            <a:prstGeom prst="rect">
              <a:avLst/>
            </a:prstGeom>
            <a:noFill/>
          </p:spPr>
          <p:txBody>
            <a:bodyPr wrap="none" rtlCol="0">
              <a:spAutoFit/>
            </a:bodyPr>
            <a:lstStyle/>
            <a:p>
              <a:pPr defTabSz="228554">
                <a:defRPr/>
              </a:pPr>
              <a:r>
                <a:rPr lang="en-US" sz="1600" b="1">
                  <a:solidFill>
                    <a:srgbClr val="172144"/>
                  </a:solidFill>
                  <a:latin typeface="Century Gothic"/>
                </a:rPr>
                <a:t>04</a:t>
              </a:r>
            </a:p>
          </p:txBody>
        </p:sp>
      </p:grpSp>
      <p:grpSp>
        <p:nvGrpSpPr>
          <p:cNvPr id="54" name="Group 62">
            <a:extLst>
              <a:ext uri="{FF2B5EF4-FFF2-40B4-BE49-F238E27FC236}">
                <a16:creationId xmlns:a16="http://schemas.microsoft.com/office/drawing/2014/main" id="{0543F94F-90DA-4F03-8423-E1C6CB7D07FA}"/>
              </a:ext>
            </a:extLst>
          </p:cNvPr>
          <p:cNvGrpSpPr/>
          <p:nvPr/>
        </p:nvGrpSpPr>
        <p:grpSpPr>
          <a:xfrm>
            <a:off x="3942879" y="2289955"/>
            <a:ext cx="1503178" cy="2314450"/>
            <a:chOff x="7882093" y="5576787"/>
            <a:chExt cx="3006747" cy="4629502"/>
          </a:xfrm>
        </p:grpSpPr>
        <p:grpSp>
          <p:nvGrpSpPr>
            <p:cNvPr id="55" name="Group 33">
              <a:extLst>
                <a:ext uri="{FF2B5EF4-FFF2-40B4-BE49-F238E27FC236}">
                  <a16:creationId xmlns:a16="http://schemas.microsoft.com/office/drawing/2014/main" id="{F6C8B26C-0AE8-418E-BA35-D0D54B0A93B9}"/>
                </a:ext>
              </a:extLst>
            </p:cNvPr>
            <p:cNvGrpSpPr/>
            <p:nvPr/>
          </p:nvGrpSpPr>
          <p:grpSpPr>
            <a:xfrm>
              <a:off x="7882093" y="5576787"/>
              <a:ext cx="3006747" cy="4629502"/>
              <a:chOff x="7882093" y="5576787"/>
              <a:chExt cx="3006747" cy="4629502"/>
            </a:xfrm>
          </p:grpSpPr>
          <p:sp>
            <p:nvSpPr>
              <p:cNvPr id="58" name="Freeform 6">
                <a:extLst>
                  <a:ext uri="{FF2B5EF4-FFF2-40B4-BE49-F238E27FC236}">
                    <a16:creationId xmlns:a16="http://schemas.microsoft.com/office/drawing/2014/main" id="{2980941D-9632-4C82-ADE1-EFCD0BA4E7F6}"/>
                  </a:ext>
                </a:extLst>
              </p:cNvPr>
              <p:cNvSpPr>
                <a:spLocks/>
              </p:cNvSpPr>
              <p:nvPr/>
            </p:nvSpPr>
            <p:spPr bwMode="auto">
              <a:xfrm>
                <a:off x="7882093" y="5576787"/>
                <a:ext cx="1206502" cy="4046324"/>
              </a:xfrm>
              <a:custGeom>
                <a:avLst/>
                <a:gdLst>
                  <a:gd name="T0" fmla="*/ 285 w 285"/>
                  <a:gd name="T1" fmla="*/ 906 h 956"/>
                  <a:gd name="T2" fmla="*/ 250 w 285"/>
                  <a:gd name="T3" fmla="*/ 956 h 956"/>
                  <a:gd name="T4" fmla="*/ 0 w 285"/>
                  <a:gd name="T5" fmla="*/ 287 h 956"/>
                  <a:gd name="T6" fmla="*/ 41 w 285"/>
                  <a:gd name="T7" fmla="*/ 0 h 956"/>
                  <a:gd name="T8" fmla="*/ 97 w 285"/>
                  <a:gd name="T9" fmla="*/ 19 h 956"/>
                  <a:gd name="T10" fmla="*/ 59 w 285"/>
                  <a:gd name="T11" fmla="*/ 287 h 956"/>
                  <a:gd name="T12" fmla="*/ 285 w 285"/>
                  <a:gd name="T13" fmla="*/ 906 h 956"/>
                </a:gdLst>
                <a:ahLst/>
                <a:cxnLst>
                  <a:cxn ang="0">
                    <a:pos x="T0" y="T1"/>
                  </a:cxn>
                  <a:cxn ang="0">
                    <a:pos x="T2" y="T3"/>
                  </a:cxn>
                  <a:cxn ang="0">
                    <a:pos x="T4" y="T5"/>
                  </a:cxn>
                  <a:cxn ang="0">
                    <a:pos x="T6" y="T7"/>
                  </a:cxn>
                  <a:cxn ang="0">
                    <a:pos x="T8" y="T9"/>
                  </a:cxn>
                  <a:cxn ang="0">
                    <a:pos x="T10" y="T11"/>
                  </a:cxn>
                  <a:cxn ang="0">
                    <a:pos x="T12" y="T13"/>
                  </a:cxn>
                </a:cxnLst>
                <a:rect l="0" t="0" r="r" b="b"/>
                <a:pathLst>
                  <a:path w="285" h="956">
                    <a:moveTo>
                      <a:pt x="285" y="906"/>
                    </a:moveTo>
                    <a:cubicBezTo>
                      <a:pt x="271" y="920"/>
                      <a:pt x="259" y="937"/>
                      <a:pt x="250" y="956"/>
                    </a:cubicBezTo>
                    <a:cubicBezTo>
                      <a:pt x="94" y="777"/>
                      <a:pt x="0" y="543"/>
                      <a:pt x="0" y="287"/>
                    </a:cubicBezTo>
                    <a:cubicBezTo>
                      <a:pt x="0" y="187"/>
                      <a:pt x="14" y="91"/>
                      <a:pt x="41" y="0"/>
                    </a:cubicBezTo>
                    <a:cubicBezTo>
                      <a:pt x="97" y="19"/>
                      <a:pt x="97" y="19"/>
                      <a:pt x="97" y="19"/>
                    </a:cubicBezTo>
                    <a:cubicBezTo>
                      <a:pt x="73" y="104"/>
                      <a:pt x="59" y="194"/>
                      <a:pt x="59" y="287"/>
                    </a:cubicBezTo>
                    <a:cubicBezTo>
                      <a:pt x="59" y="523"/>
                      <a:pt x="144" y="738"/>
                      <a:pt x="285" y="906"/>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en-US" sz="900">
                  <a:solidFill>
                    <a:srgbClr val="172144"/>
                  </a:solidFill>
                  <a:latin typeface="Calibri"/>
                </a:endParaRPr>
              </a:p>
            </p:txBody>
          </p:sp>
          <p:sp>
            <p:nvSpPr>
              <p:cNvPr id="59" name="Freeform 7">
                <a:extLst>
                  <a:ext uri="{FF2B5EF4-FFF2-40B4-BE49-F238E27FC236}">
                    <a16:creationId xmlns:a16="http://schemas.microsoft.com/office/drawing/2014/main" id="{3A6F88DD-E15A-42AC-A226-E4B72C17E631}"/>
                  </a:ext>
                </a:extLst>
              </p:cNvPr>
              <p:cNvSpPr>
                <a:spLocks/>
              </p:cNvSpPr>
              <p:nvPr/>
            </p:nvSpPr>
            <p:spPr bwMode="auto">
              <a:xfrm>
                <a:off x="8131423" y="5657080"/>
                <a:ext cx="2592606" cy="3754735"/>
              </a:xfrm>
              <a:custGeom>
                <a:avLst/>
                <a:gdLst>
                  <a:gd name="T0" fmla="*/ 613 w 613"/>
                  <a:gd name="T1" fmla="*/ 695 h 887"/>
                  <a:gd name="T2" fmla="*/ 491 w 613"/>
                  <a:gd name="T3" fmla="*/ 863 h 887"/>
                  <a:gd name="T4" fmla="*/ 372 w 613"/>
                  <a:gd name="T5" fmla="*/ 824 h 887"/>
                  <a:gd name="T6" fmla="*/ 226 w 613"/>
                  <a:gd name="T7" fmla="*/ 887 h 887"/>
                  <a:gd name="T8" fmla="*/ 0 w 613"/>
                  <a:gd name="T9" fmla="*/ 268 h 887"/>
                  <a:gd name="T10" fmla="*/ 38 w 613"/>
                  <a:gd name="T11" fmla="*/ 0 h 887"/>
                  <a:gd name="T12" fmla="*/ 429 w 613"/>
                  <a:gd name="T13" fmla="*/ 127 h 887"/>
                  <a:gd name="T14" fmla="*/ 410 w 613"/>
                  <a:gd name="T15" fmla="*/ 268 h 887"/>
                  <a:gd name="T16" fmla="*/ 613 w 613"/>
                  <a:gd name="T17" fmla="*/ 695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3" h="887">
                    <a:moveTo>
                      <a:pt x="613" y="695"/>
                    </a:moveTo>
                    <a:cubicBezTo>
                      <a:pt x="491" y="863"/>
                      <a:pt x="491" y="863"/>
                      <a:pt x="491" y="863"/>
                    </a:cubicBezTo>
                    <a:cubicBezTo>
                      <a:pt x="458" y="839"/>
                      <a:pt x="417" y="824"/>
                      <a:pt x="372" y="824"/>
                    </a:cubicBezTo>
                    <a:cubicBezTo>
                      <a:pt x="315" y="824"/>
                      <a:pt x="263" y="848"/>
                      <a:pt x="226" y="887"/>
                    </a:cubicBezTo>
                    <a:cubicBezTo>
                      <a:pt x="85" y="719"/>
                      <a:pt x="0" y="504"/>
                      <a:pt x="0" y="268"/>
                    </a:cubicBezTo>
                    <a:cubicBezTo>
                      <a:pt x="0" y="175"/>
                      <a:pt x="14" y="85"/>
                      <a:pt x="38" y="0"/>
                    </a:cubicBezTo>
                    <a:cubicBezTo>
                      <a:pt x="429" y="127"/>
                      <a:pt x="429" y="127"/>
                      <a:pt x="429" y="127"/>
                    </a:cubicBezTo>
                    <a:cubicBezTo>
                      <a:pt x="417" y="172"/>
                      <a:pt x="410" y="219"/>
                      <a:pt x="410" y="268"/>
                    </a:cubicBezTo>
                    <a:cubicBezTo>
                      <a:pt x="410" y="440"/>
                      <a:pt x="490" y="594"/>
                      <a:pt x="613" y="695"/>
                    </a:cubicBezTo>
                    <a:close/>
                  </a:path>
                </a:pathLst>
              </a:custGeom>
              <a:solidFill>
                <a:schemeClr val="accent5"/>
              </a:solidFill>
              <a:ln>
                <a:noFill/>
              </a:ln>
            </p:spPr>
            <p:txBody>
              <a:bodyPr vert="horz" wrap="square" lIns="45714" tIns="22857" rIns="45714" bIns="22857" numCol="1" anchor="t" anchorCtr="0" compatLnSpc="1">
                <a:prstTxWarp prst="textNoShape">
                  <a:avLst/>
                </a:prstTxWarp>
              </a:bodyPr>
              <a:lstStyle/>
              <a:p>
                <a:pPr defTabSz="228554">
                  <a:defRPr/>
                </a:pPr>
                <a:endParaRPr lang="en-US" sz="900">
                  <a:solidFill>
                    <a:srgbClr val="172144"/>
                  </a:solidFill>
                  <a:latin typeface="Calibri"/>
                </a:endParaRPr>
              </a:p>
            </p:txBody>
          </p:sp>
          <p:sp>
            <p:nvSpPr>
              <p:cNvPr id="60" name="Freeform 16">
                <a:extLst>
                  <a:ext uri="{FF2B5EF4-FFF2-40B4-BE49-F238E27FC236}">
                    <a16:creationId xmlns:a16="http://schemas.microsoft.com/office/drawing/2014/main" id="{0EB23E6D-38AA-44E2-AEE2-594987E4FE72}"/>
                  </a:ext>
                </a:extLst>
              </p:cNvPr>
              <p:cNvSpPr>
                <a:spLocks/>
              </p:cNvSpPr>
              <p:nvPr/>
            </p:nvSpPr>
            <p:spPr bwMode="auto">
              <a:xfrm>
                <a:off x="9866166" y="6195886"/>
                <a:ext cx="1022674" cy="2402439"/>
              </a:xfrm>
              <a:custGeom>
                <a:avLst/>
                <a:gdLst>
                  <a:gd name="T0" fmla="*/ 242 w 242"/>
                  <a:gd name="T1" fmla="*/ 515 h 568"/>
                  <a:gd name="T2" fmla="*/ 203 w 242"/>
                  <a:gd name="T3" fmla="*/ 568 h 568"/>
                  <a:gd name="T4" fmla="*/ 0 w 242"/>
                  <a:gd name="T5" fmla="*/ 141 h 568"/>
                  <a:gd name="T6" fmla="*/ 19 w 242"/>
                  <a:gd name="T7" fmla="*/ 0 h 568"/>
                  <a:gd name="T8" fmla="*/ 81 w 242"/>
                  <a:gd name="T9" fmla="*/ 20 h 568"/>
                  <a:gd name="T10" fmla="*/ 65 w 242"/>
                  <a:gd name="T11" fmla="*/ 141 h 568"/>
                  <a:gd name="T12" fmla="*/ 242 w 242"/>
                  <a:gd name="T13" fmla="*/ 515 h 568"/>
                </a:gdLst>
                <a:ahLst/>
                <a:cxnLst>
                  <a:cxn ang="0">
                    <a:pos x="T0" y="T1"/>
                  </a:cxn>
                  <a:cxn ang="0">
                    <a:pos x="T2" y="T3"/>
                  </a:cxn>
                  <a:cxn ang="0">
                    <a:pos x="T4" y="T5"/>
                  </a:cxn>
                  <a:cxn ang="0">
                    <a:pos x="T6" y="T7"/>
                  </a:cxn>
                  <a:cxn ang="0">
                    <a:pos x="T8" y="T9"/>
                  </a:cxn>
                  <a:cxn ang="0">
                    <a:pos x="T10" y="T11"/>
                  </a:cxn>
                  <a:cxn ang="0">
                    <a:pos x="T12" y="T13"/>
                  </a:cxn>
                </a:cxnLst>
                <a:rect l="0" t="0" r="r" b="b"/>
                <a:pathLst>
                  <a:path w="242" h="568">
                    <a:moveTo>
                      <a:pt x="242" y="515"/>
                    </a:moveTo>
                    <a:cubicBezTo>
                      <a:pt x="203" y="568"/>
                      <a:pt x="203" y="568"/>
                      <a:pt x="203" y="568"/>
                    </a:cubicBezTo>
                    <a:cubicBezTo>
                      <a:pt x="80" y="467"/>
                      <a:pt x="0" y="313"/>
                      <a:pt x="0" y="141"/>
                    </a:cubicBezTo>
                    <a:cubicBezTo>
                      <a:pt x="0" y="92"/>
                      <a:pt x="7" y="45"/>
                      <a:pt x="19" y="0"/>
                    </a:cubicBezTo>
                    <a:cubicBezTo>
                      <a:pt x="81" y="20"/>
                      <a:pt x="81" y="20"/>
                      <a:pt x="81" y="20"/>
                    </a:cubicBezTo>
                    <a:cubicBezTo>
                      <a:pt x="71" y="59"/>
                      <a:pt x="65" y="99"/>
                      <a:pt x="65" y="141"/>
                    </a:cubicBezTo>
                    <a:cubicBezTo>
                      <a:pt x="65" y="292"/>
                      <a:pt x="134" y="426"/>
                      <a:pt x="242" y="515"/>
                    </a:cubicBezTo>
                    <a:close/>
                  </a:path>
                </a:pathLst>
              </a:custGeom>
              <a:solidFill>
                <a:schemeClr val="accent5">
                  <a:lumMod val="75000"/>
                </a:schemeClr>
              </a:solidFill>
              <a:ln>
                <a:noFill/>
              </a:ln>
            </p:spPr>
            <p:txBody>
              <a:bodyPr vert="horz" wrap="square" lIns="45714" tIns="22857" rIns="45714" bIns="22857" numCol="1" anchor="t" anchorCtr="0" compatLnSpc="1">
                <a:prstTxWarp prst="textNoShape">
                  <a:avLst/>
                </a:prstTxWarp>
              </a:bodyPr>
              <a:lstStyle/>
              <a:p>
                <a:pPr defTabSz="228554">
                  <a:defRPr/>
                </a:pPr>
                <a:endParaRPr lang="en-US" sz="900">
                  <a:solidFill>
                    <a:srgbClr val="172144"/>
                  </a:solidFill>
                  <a:latin typeface="Calibri"/>
                </a:endParaRPr>
              </a:p>
            </p:txBody>
          </p:sp>
          <p:sp>
            <p:nvSpPr>
              <p:cNvPr id="61" name="Freeform 22">
                <a:extLst>
                  <a:ext uri="{FF2B5EF4-FFF2-40B4-BE49-F238E27FC236}">
                    <a16:creationId xmlns:a16="http://schemas.microsoft.com/office/drawing/2014/main" id="{262A374C-5FED-4ED1-9A2B-5330CED4C588}"/>
                  </a:ext>
                </a:extLst>
              </p:cNvPr>
              <p:cNvSpPr>
                <a:spLocks/>
              </p:cNvSpPr>
              <p:nvPr/>
            </p:nvSpPr>
            <p:spPr bwMode="auto">
              <a:xfrm>
                <a:off x="8940688" y="9145582"/>
                <a:ext cx="1267778" cy="1060707"/>
              </a:xfrm>
              <a:custGeom>
                <a:avLst/>
                <a:gdLst>
                  <a:gd name="T0" fmla="*/ 300 w 300"/>
                  <a:gd name="T1" fmla="*/ 39 h 251"/>
                  <a:gd name="T2" fmla="*/ 181 w 300"/>
                  <a:gd name="T3" fmla="*/ 203 h 251"/>
                  <a:gd name="T4" fmla="*/ 146 w 300"/>
                  <a:gd name="T5" fmla="*/ 251 h 251"/>
                  <a:gd name="T6" fmla="*/ 0 w 300"/>
                  <a:gd name="T7" fmla="*/ 113 h 251"/>
                  <a:gd name="T8" fmla="*/ 35 w 300"/>
                  <a:gd name="T9" fmla="*/ 63 h 251"/>
                  <a:gd name="T10" fmla="*/ 181 w 300"/>
                  <a:gd name="T11" fmla="*/ 0 h 251"/>
                  <a:gd name="T12" fmla="*/ 300 w 300"/>
                  <a:gd name="T13" fmla="*/ 39 h 251"/>
                </a:gdLst>
                <a:ahLst/>
                <a:cxnLst>
                  <a:cxn ang="0">
                    <a:pos x="T0" y="T1"/>
                  </a:cxn>
                  <a:cxn ang="0">
                    <a:pos x="T2" y="T3"/>
                  </a:cxn>
                  <a:cxn ang="0">
                    <a:pos x="T4" y="T5"/>
                  </a:cxn>
                  <a:cxn ang="0">
                    <a:pos x="T6" y="T7"/>
                  </a:cxn>
                  <a:cxn ang="0">
                    <a:pos x="T8" y="T9"/>
                  </a:cxn>
                  <a:cxn ang="0">
                    <a:pos x="T10" y="T11"/>
                  </a:cxn>
                  <a:cxn ang="0">
                    <a:pos x="T12" y="T13"/>
                  </a:cxn>
                </a:cxnLst>
                <a:rect l="0" t="0" r="r" b="b"/>
                <a:pathLst>
                  <a:path w="300" h="251">
                    <a:moveTo>
                      <a:pt x="300" y="39"/>
                    </a:moveTo>
                    <a:cubicBezTo>
                      <a:pt x="181" y="203"/>
                      <a:pt x="181" y="203"/>
                      <a:pt x="181" y="203"/>
                    </a:cubicBezTo>
                    <a:cubicBezTo>
                      <a:pt x="146" y="251"/>
                      <a:pt x="146" y="251"/>
                      <a:pt x="146" y="251"/>
                    </a:cubicBezTo>
                    <a:cubicBezTo>
                      <a:pt x="93" y="210"/>
                      <a:pt x="44" y="163"/>
                      <a:pt x="0" y="113"/>
                    </a:cubicBezTo>
                    <a:cubicBezTo>
                      <a:pt x="9" y="94"/>
                      <a:pt x="21" y="77"/>
                      <a:pt x="35" y="63"/>
                    </a:cubicBezTo>
                    <a:cubicBezTo>
                      <a:pt x="72" y="24"/>
                      <a:pt x="124" y="0"/>
                      <a:pt x="181" y="0"/>
                    </a:cubicBezTo>
                    <a:cubicBezTo>
                      <a:pt x="226" y="0"/>
                      <a:pt x="267" y="15"/>
                      <a:pt x="300" y="39"/>
                    </a:cubicBezTo>
                    <a:close/>
                  </a:path>
                </a:pathLst>
              </a:custGeom>
              <a:solidFill>
                <a:schemeClr val="accent5">
                  <a:lumMod val="40000"/>
                  <a:lumOff val="60000"/>
                </a:schemeClr>
              </a:solidFill>
              <a:ln>
                <a:noFill/>
              </a:ln>
            </p:spPr>
            <p:txBody>
              <a:bodyPr vert="horz" wrap="square" lIns="45714" tIns="22857" rIns="45714" bIns="22857" numCol="1" anchor="t" anchorCtr="0" compatLnSpc="1">
                <a:prstTxWarp prst="textNoShape">
                  <a:avLst/>
                </a:prstTxWarp>
              </a:bodyPr>
              <a:lstStyle/>
              <a:p>
                <a:pPr defTabSz="228554">
                  <a:defRPr/>
                </a:pPr>
                <a:endParaRPr lang="en-US" sz="900">
                  <a:solidFill>
                    <a:srgbClr val="172144"/>
                  </a:solidFill>
                  <a:latin typeface="Calibri"/>
                </a:endParaRPr>
              </a:p>
            </p:txBody>
          </p:sp>
        </p:grpSp>
        <p:sp>
          <p:nvSpPr>
            <p:cNvPr id="56" name="Rectangle 51">
              <a:extLst>
                <a:ext uri="{FF2B5EF4-FFF2-40B4-BE49-F238E27FC236}">
                  <a16:creationId xmlns:a16="http://schemas.microsoft.com/office/drawing/2014/main" id="{869A431F-0025-4411-AE21-AA8E2A6C274E}"/>
                </a:ext>
              </a:extLst>
            </p:cNvPr>
            <p:cNvSpPr/>
            <p:nvPr/>
          </p:nvSpPr>
          <p:spPr>
            <a:xfrm>
              <a:off x="8502194" y="6806203"/>
              <a:ext cx="1334514" cy="1538826"/>
            </a:xfrm>
            <a:prstGeom prst="rect">
              <a:avLst/>
            </a:prstGeom>
          </p:spPr>
          <p:txBody>
            <a:bodyPr wrap="none" anchor="ctr">
              <a:spAutoFit/>
            </a:bodyPr>
            <a:lstStyle/>
            <a:p>
              <a:pPr algn="ctr" defTabSz="228554">
                <a:defRPr/>
              </a:pPr>
              <a:r>
                <a:rPr lang="en-US" sz="4399" dirty="0">
                  <a:solidFill>
                    <a:srgbClr val="FFFFFF"/>
                  </a:solidFill>
                  <a:latin typeface="db-Business-and-Finance-01" panose="02000509000000000000" pitchFamily="49" charset="0"/>
                  <a:ea typeface="Open Sans" panose="020B0606030504020204" pitchFamily="34" charset="0"/>
                  <a:cs typeface="Open Sans" panose="020B0606030504020204" pitchFamily="34" charset="0"/>
                </a:rPr>
                <a:t>M</a:t>
              </a:r>
            </a:p>
          </p:txBody>
        </p:sp>
        <p:sp>
          <p:nvSpPr>
            <p:cNvPr id="57" name="TextBox 61">
              <a:extLst>
                <a:ext uri="{FF2B5EF4-FFF2-40B4-BE49-F238E27FC236}">
                  <a16:creationId xmlns:a16="http://schemas.microsoft.com/office/drawing/2014/main" id="{D032BDE8-A386-4F42-AC10-9B2F1E72F879}"/>
                </a:ext>
              </a:extLst>
            </p:cNvPr>
            <p:cNvSpPr txBox="1"/>
            <p:nvPr/>
          </p:nvSpPr>
          <p:spPr>
            <a:xfrm>
              <a:off x="9193352" y="9294804"/>
              <a:ext cx="831104" cy="677196"/>
            </a:xfrm>
            <a:prstGeom prst="rect">
              <a:avLst/>
            </a:prstGeom>
            <a:noFill/>
          </p:spPr>
          <p:txBody>
            <a:bodyPr wrap="none" rtlCol="0">
              <a:spAutoFit/>
            </a:bodyPr>
            <a:lstStyle/>
            <a:p>
              <a:pPr defTabSz="228554">
                <a:defRPr/>
              </a:pPr>
              <a:r>
                <a:rPr lang="en-US" sz="1600" b="1">
                  <a:solidFill>
                    <a:srgbClr val="172144"/>
                  </a:solidFill>
                  <a:latin typeface="Century Gothic"/>
                </a:rPr>
                <a:t>05</a:t>
              </a:r>
            </a:p>
          </p:txBody>
        </p:sp>
      </p:grpSp>
    </p:spTree>
    <p:extLst>
      <p:ext uri="{BB962C8B-B14F-4D97-AF65-F5344CB8AC3E}">
        <p14:creationId xmlns:p14="http://schemas.microsoft.com/office/powerpoint/2010/main" val="152448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 calcmode="lin" valueType="num">
                                      <p:cBhvr>
                                        <p:cTn id="9" dur="500" fill="hold"/>
                                        <p:tgtEl>
                                          <p:spTgt spid="14"/>
                                        </p:tgtEl>
                                        <p:attrNameLst>
                                          <p:attrName>style.rotation</p:attrName>
                                        </p:attrNameLst>
                                      </p:cBhvr>
                                      <p:tavLst>
                                        <p:tav tm="0">
                                          <p:val>
                                            <p:fltVal val="360"/>
                                          </p:val>
                                        </p:tav>
                                        <p:tav tm="100000">
                                          <p:val>
                                            <p:fltVal val="0"/>
                                          </p:val>
                                        </p:tav>
                                      </p:tavLst>
                                    </p:anim>
                                    <p:animEffect transition="in" filter="fade">
                                      <p:cBhvr>
                                        <p:cTn id="10" dur="500"/>
                                        <p:tgtEl>
                                          <p:spTgt spid="14"/>
                                        </p:tgtEl>
                                      </p:cBhvr>
                                    </p:animEffect>
                                  </p:childTnLst>
                                </p:cTn>
                              </p:par>
                            </p:childTnLst>
                          </p:cTn>
                        </p:par>
                        <p:par>
                          <p:cTn id="11" fill="hold">
                            <p:stCondLst>
                              <p:cond delay="500"/>
                            </p:stCondLst>
                            <p:childTnLst>
                              <p:par>
                                <p:cTn id="12" presetID="2" presetClass="entr" presetSubtype="9" decel="100000" fill="hold" nodeType="afterEffect">
                                  <p:stCondLst>
                                    <p:cond delay="15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500" fill="hold"/>
                                        <p:tgtEl>
                                          <p:spTgt spid="22"/>
                                        </p:tgtEl>
                                        <p:attrNameLst>
                                          <p:attrName>ppt_x</p:attrName>
                                        </p:attrNameLst>
                                      </p:cBhvr>
                                      <p:tavLst>
                                        <p:tav tm="0">
                                          <p:val>
                                            <p:strVal val="0-#ppt_w/2"/>
                                          </p:val>
                                        </p:tav>
                                        <p:tav tm="100000">
                                          <p:val>
                                            <p:strVal val="#ppt_x"/>
                                          </p:val>
                                        </p:tav>
                                      </p:tavLst>
                                    </p:anim>
                                    <p:anim calcmode="lin" valueType="num">
                                      <p:cBhvr additive="base">
                                        <p:cTn id="15" dur="500" fill="hold"/>
                                        <p:tgtEl>
                                          <p:spTgt spid="22"/>
                                        </p:tgtEl>
                                        <p:attrNameLst>
                                          <p:attrName>ppt_y</p:attrName>
                                        </p:attrNameLst>
                                      </p:cBhvr>
                                      <p:tavLst>
                                        <p:tav tm="0">
                                          <p:val>
                                            <p:strVal val="0-#ppt_h/2"/>
                                          </p:val>
                                        </p:tav>
                                        <p:tav tm="100000">
                                          <p:val>
                                            <p:strVal val="#ppt_y"/>
                                          </p:val>
                                        </p:tav>
                                      </p:tavLst>
                                    </p:anim>
                                  </p:childTnLst>
                                </p:cTn>
                              </p:par>
                            </p:childTnLst>
                          </p:cTn>
                        </p:par>
                        <p:par>
                          <p:cTn id="16" fill="hold">
                            <p:stCondLst>
                              <p:cond delay="1150"/>
                            </p:stCondLst>
                            <p:childTnLst>
                              <p:par>
                                <p:cTn id="17" presetID="2" presetClass="entr" presetSubtype="4"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par>
                          <p:cTn id="21" fill="hold">
                            <p:stCondLst>
                              <p:cond delay="1650"/>
                            </p:stCondLst>
                            <p:childTnLst>
                              <p:par>
                                <p:cTn id="22" presetID="2" presetClass="entr" presetSubtype="3" decel="100000" fill="hold" nodeType="afterEffect">
                                  <p:stCondLst>
                                    <p:cond delay="15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1+#ppt_w/2"/>
                                          </p:val>
                                        </p:tav>
                                        <p:tav tm="100000">
                                          <p:val>
                                            <p:strVal val="#ppt_x"/>
                                          </p:val>
                                        </p:tav>
                                      </p:tavLst>
                                    </p:anim>
                                    <p:anim calcmode="lin" valueType="num">
                                      <p:cBhvr additive="base">
                                        <p:cTn id="25" dur="500" fill="hold"/>
                                        <p:tgtEl>
                                          <p:spTgt spid="30"/>
                                        </p:tgtEl>
                                        <p:attrNameLst>
                                          <p:attrName>ppt_y</p:attrName>
                                        </p:attrNameLst>
                                      </p:cBhvr>
                                      <p:tavLst>
                                        <p:tav tm="0">
                                          <p:val>
                                            <p:strVal val="0-#ppt_h/2"/>
                                          </p:val>
                                        </p:tav>
                                        <p:tav tm="100000">
                                          <p:val>
                                            <p:strVal val="#ppt_y"/>
                                          </p:val>
                                        </p:tav>
                                      </p:tavLst>
                                    </p:anim>
                                  </p:childTnLst>
                                </p:cTn>
                              </p:par>
                            </p:childTnLst>
                          </p:cTn>
                        </p:par>
                        <p:par>
                          <p:cTn id="26" fill="hold">
                            <p:stCondLst>
                              <p:cond delay="2300"/>
                            </p:stCondLst>
                            <p:childTnLst>
                              <p:par>
                                <p:cTn id="27" presetID="2" presetClass="entr" presetSubtype="4"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childTnLst>
                          </p:cTn>
                        </p:par>
                        <p:par>
                          <p:cTn id="31" fill="hold">
                            <p:stCondLst>
                              <p:cond delay="2800"/>
                            </p:stCondLst>
                            <p:childTnLst>
                              <p:par>
                                <p:cTn id="32" presetID="2" presetClass="entr" presetSubtype="2" decel="100000" fill="hold" nodeType="afterEffect">
                                  <p:stCondLst>
                                    <p:cond delay="150"/>
                                  </p:stCondLst>
                                  <p:childTnLst>
                                    <p:set>
                                      <p:cBhvr>
                                        <p:cTn id="33" dur="1" fill="hold">
                                          <p:stCondLst>
                                            <p:cond delay="0"/>
                                          </p:stCondLst>
                                        </p:cTn>
                                        <p:tgtEl>
                                          <p:spTgt spid="38"/>
                                        </p:tgtEl>
                                        <p:attrNameLst>
                                          <p:attrName>style.visibility</p:attrName>
                                        </p:attrNameLst>
                                      </p:cBhvr>
                                      <p:to>
                                        <p:strVal val="visible"/>
                                      </p:to>
                                    </p:set>
                                    <p:anim calcmode="lin" valueType="num">
                                      <p:cBhvr additive="base">
                                        <p:cTn id="34" dur="500" fill="hold"/>
                                        <p:tgtEl>
                                          <p:spTgt spid="38"/>
                                        </p:tgtEl>
                                        <p:attrNameLst>
                                          <p:attrName>ppt_x</p:attrName>
                                        </p:attrNameLst>
                                      </p:cBhvr>
                                      <p:tavLst>
                                        <p:tav tm="0">
                                          <p:val>
                                            <p:strVal val="1+#ppt_w/2"/>
                                          </p:val>
                                        </p:tav>
                                        <p:tav tm="100000">
                                          <p:val>
                                            <p:strVal val="#ppt_x"/>
                                          </p:val>
                                        </p:tav>
                                      </p:tavLst>
                                    </p:anim>
                                    <p:anim calcmode="lin" valueType="num">
                                      <p:cBhvr additive="base">
                                        <p:cTn id="35" dur="500" fill="hold"/>
                                        <p:tgtEl>
                                          <p:spTgt spid="38"/>
                                        </p:tgtEl>
                                        <p:attrNameLst>
                                          <p:attrName>ppt_y</p:attrName>
                                        </p:attrNameLst>
                                      </p:cBhvr>
                                      <p:tavLst>
                                        <p:tav tm="0">
                                          <p:val>
                                            <p:strVal val="#ppt_y"/>
                                          </p:val>
                                        </p:tav>
                                        <p:tav tm="100000">
                                          <p:val>
                                            <p:strVal val="#ppt_y"/>
                                          </p:val>
                                        </p:tav>
                                      </p:tavLst>
                                    </p:anim>
                                  </p:childTnLst>
                                </p:cTn>
                              </p:par>
                            </p:childTnLst>
                          </p:cTn>
                        </p:par>
                        <p:par>
                          <p:cTn id="36" fill="hold">
                            <p:stCondLst>
                              <p:cond delay="3450"/>
                            </p:stCondLst>
                            <p:childTnLst>
                              <p:par>
                                <p:cTn id="37" presetID="2" presetClass="entr" presetSubtype="4"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childTnLst>
                          </p:cTn>
                        </p:par>
                        <p:par>
                          <p:cTn id="41" fill="hold">
                            <p:stCondLst>
                              <p:cond delay="3950"/>
                            </p:stCondLst>
                            <p:childTnLst>
                              <p:par>
                                <p:cTn id="42" presetID="2" presetClass="entr" presetSubtype="4" decel="100000" fill="hold" nodeType="afterEffect">
                                  <p:stCondLst>
                                    <p:cond delay="15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4600"/>
                            </p:stCondLst>
                            <p:childTnLst>
                              <p:par>
                                <p:cTn id="47" presetID="2" presetClass="entr" presetSubtype="4"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par>
                          <p:cTn id="51" fill="hold">
                            <p:stCondLst>
                              <p:cond delay="5100"/>
                            </p:stCondLst>
                            <p:childTnLst>
                              <p:par>
                                <p:cTn id="52" presetID="2" presetClass="entr" presetSubtype="8" decel="100000" fill="hold" nodeType="afterEffect">
                                  <p:stCondLst>
                                    <p:cond delay="150"/>
                                  </p:stCondLst>
                                  <p:childTnLst>
                                    <p:set>
                                      <p:cBhvr>
                                        <p:cTn id="53" dur="1" fill="hold">
                                          <p:stCondLst>
                                            <p:cond delay="0"/>
                                          </p:stCondLst>
                                        </p:cTn>
                                        <p:tgtEl>
                                          <p:spTgt spid="54"/>
                                        </p:tgtEl>
                                        <p:attrNameLst>
                                          <p:attrName>style.visibility</p:attrName>
                                        </p:attrNameLst>
                                      </p:cBhvr>
                                      <p:to>
                                        <p:strVal val="visible"/>
                                      </p:to>
                                    </p:set>
                                    <p:anim calcmode="lin" valueType="num">
                                      <p:cBhvr additive="base">
                                        <p:cTn id="54" dur="500" fill="hold"/>
                                        <p:tgtEl>
                                          <p:spTgt spid="54"/>
                                        </p:tgtEl>
                                        <p:attrNameLst>
                                          <p:attrName>ppt_x</p:attrName>
                                        </p:attrNameLst>
                                      </p:cBhvr>
                                      <p:tavLst>
                                        <p:tav tm="0">
                                          <p:val>
                                            <p:strVal val="0-#ppt_w/2"/>
                                          </p:val>
                                        </p:tav>
                                        <p:tav tm="100000">
                                          <p:val>
                                            <p:strVal val="#ppt_x"/>
                                          </p:val>
                                        </p:tav>
                                      </p:tavLst>
                                    </p:anim>
                                    <p:anim calcmode="lin" valueType="num">
                                      <p:cBhvr additive="base">
                                        <p:cTn id="55" dur="500" fill="hold"/>
                                        <p:tgtEl>
                                          <p:spTgt spid="54"/>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2" presetClass="entr" presetSubtype="4"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7" grpId="0"/>
      <p:bldP spid="18"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64311762-A73C-415A-8DD8-C578AD4920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Afbeelding 5">
            <a:extLst>
              <a:ext uri="{FF2B5EF4-FFF2-40B4-BE49-F238E27FC236}">
                <a16:creationId xmlns:a16="http://schemas.microsoft.com/office/drawing/2014/main" id="{CAEBCB09-A9CC-4A03-BC2F-056B5D24BA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200" y="5536542"/>
            <a:ext cx="5984548" cy="974712"/>
          </a:xfrm>
          <a:prstGeom prst="rect">
            <a:avLst/>
          </a:prstGeom>
        </p:spPr>
      </p:pic>
      <p:sp>
        <p:nvSpPr>
          <p:cNvPr id="7" name="Tekstvak 6">
            <a:extLst>
              <a:ext uri="{FF2B5EF4-FFF2-40B4-BE49-F238E27FC236}">
                <a16:creationId xmlns:a16="http://schemas.microsoft.com/office/drawing/2014/main" id="{DB6BE459-E8FC-4C19-9A57-EF366EED9D57}"/>
              </a:ext>
            </a:extLst>
          </p:cNvPr>
          <p:cNvSpPr txBox="1"/>
          <p:nvPr/>
        </p:nvSpPr>
        <p:spPr>
          <a:xfrm>
            <a:off x="-2920824" y="5753919"/>
            <a:ext cx="7747000" cy="523220"/>
          </a:xfrm>
          <a:prstGeom prst="rect">
            <a:avLst/>
          </a:prstGeom>
          <a:noFill/>
        </p:spPr>
        <p:txBody>
          <a:bodyPr wrap="square" lIns="91440" tIns="45720" rIns="91440" bIns="45720" rtlCol="0" anchor="t">
            <a:spAutoFit/>
          </a:bodyPr>
          <a:lstStyle/>
          <a:p>
            <a:pPr algn="r"/>
            <a:r>
              <a:rPr lang="nl-NL" sz="2800" dirty="0">
                <a:solidFill>
                  <a:schemeClr val="bg1"/>
                </a:solidFill>
                <a:latin typeface="Museo 500"/>
              </a:rPr>
              <a:t>Pad naar Verduurzaming</a:t>
            </a:r>
          </a:p>
        </p:txBody>
      </p:sp>
      <p:sp>
        <p:nvSpPr>
          <p:cNvPr id="12" name="Tekstvak 11">
            <a:extLst>
              <a:ext uri="{FF2B5EF4-FFF2-40B4-BE49-F238E27FC236}">
                <a16:creationId xmlns:a16="http://schemas.microsoft.com/office/drawing/2014/main" id="{2116C80B-5461-49A9-905F-A27AF8BA3C46}"/>
              </a:ext>
            </a:extLst>
          </p:cNvPr>
          <p:cNvSpPr txBox="1"/>
          <p:nvPr/>
        </p:nvSpPr>
        <p:spPr>
          <a:xfrm>
            <a:off x="237434" y="1454900"/>
            <a:ext cx="8487401" cy="769441"/>
          </a:xfrm>
          <a:prstGeom prst="rect">
            <a:avLst/>
          </a:prstGeom>
          <a:noFill/>
        </p:spPr>
        <p:txBody>
          <a:bodyPr wrap="square" lIns="91440" tIns="45720" rIns="91440" bIns="45720" anchor="t">
            <a:spAutoFit/>
          </a:bodyPr>
          <a:lstStyle/>
          <a:p>
            <a:pPr marL="342900" indent="-342900">
              <a:buFont typeface="Courier New" panose="02070309020205020404" pitchFamily="49" charset="0"/>
              <a:buChar char="o"/>
            </a:pPr>
            <a:endParaRPr lang="nl-NL" sz="2200" dirty="0">
              <a:solidFill>
                <a:srgbClr val="1A518E"/>
              </a:solidFill>
              <a:latin typeface="Museo Sans 500" panose="02000000000000000000" pitchFamily="50" charset="0"/>
            </a:endParaRPr>
          </a:p>
          <a:p>
            <a:endParaRPr lang="nl-NL" sz="2200" dirty="0">
              <a:solidFill>
                <a:srgbClr val="1A518E"/>
              </a:solidFill>
              <a:latin typeface="Museo Sans 500"/>
            </a:endParaRPr>
          </a:p>
        </p:txBody>
      </p:sp>
      <p:sp>
        <p:nvSpPr>
          <p:cNvPr id="10" name="Google Shape;105;p14">
            <a:extLst>
              <a:ext uri="{FF2B5EF4-FFF2-40B4-BE49-F238E27FC236}">
                <a16:creationId xmlns:a16="http://schemas.microsoft.com/office/drawing/2014/main" id="{E0E23E33-237B-4FD5-8E00-1047D4F7CA3E}"/>
              </a:ext>
            </a:extLst>
          </p:cNvPr>
          <p:cNvSpPr txBox="1"/>
          <p:nvPr/>
        </p:nvSpPr>
        <p:spPr>
          <a:xfrm>
            <a:off x="717384" y="576156"/>
            <a:ext cx="10412162" cy="57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sz="2400" dirty="0">
                <a:solidFill>
                  <a:schemeClr val="tx1"/>
                </a:solidFill>
                <a:latin typeface="Museo Sans 500" panose="02000000000000000000" pitchFamily="50" charset="0"/>
                <a:ea typeface="Roboto Medium"/>
                <a:cs typeface="Roboto Medium"/>
                <a:sym typeface="Roboto Medium"/>
              </a:rPr>
              <a:t>Vijf stappen die een VvE moet doorlopen voor een succesvol proces</a:t>
            </a:r>
            <a:endParaRPr sz="2400" dirty="0">
              <a:solidFill>
                <a:schemeClr val="tx1"/>
              </a:solidFill>
              <a:latin typeface="Museo Sans 500" panose="02000000000000000000" pitchFamily="50" charset="0"/>
              <a:ea typeface="Roboto Medium"/>
              <a:cs typeface="Roboto Medium"/>
              <a:sym typeface="Roboto Medium"/>
            </a:endParaRPr>
          </a:p>
        </p:txBody>
      </p:sp>
      <p:grpSp>
        <p:nvGrpSpPr>
          <p:cNvPr id="13" name="Group 39">
            <a:extLst>
              <a:ext uri="{FF2B5EF4-FFF2-40B4-BE49-F238E27FC236}">
                <a16:creationId xmlns:a16="http://schemas.microsoft.com/office/drawing/2014/main" id="{95FFCF58-3C89-4EA2-9E02-98DCA99F1ECE}"/>
              </a:ext>
            </a:extLst>
          </p:cNvPr>
          <p:cNvGrpSpPr/>
          <p:nvPr/>
        </p:nvGrpSpPr>
        <p:grpSpPr>
          <a:xfrm>
            <a:off x="8932767" y="2122526"/>
            <a:ext cx="2880000" cy="2160000"/>
            <a:chOff x="1373117" y="2447925"/>
            <a:chExt cx="2884824" cy="2200460"/>
          </a:xfrm>
          <a:solidFill>
            <a:srgbClr val="82CBE9"/>
          </a:solidFill>
        </p:grpSpPr>
        <p:sp>
          <p:nvSpPr>
            <p:cNvPr id="14" name="Isosceles Triangle 13">
              <a:extLst>
                <a:ext uri="{FF2B5EF4-FFF2-40B4-BE49-F238E27FC236}">
                  <a16:creationId xmlns:a16="http://schemas.microsoft.com/office/drawing/2014/main" id="{D671749C-4C26-4503-BF3B-FA67810BD8B3}"/>
                </a:ext>
              </a:extLst>
            </p:cNvPr>
            <p:cNvSpPr/>
            <p:nvPr/>
          </p:nvSpPr>
          <p:spPr>
            <a:xfrm rot="5400000">
              <a:off x="2815529" y="3205972"/>
              <a:ext cx="2200460" cy="684365"/>
            </a:xfrm>
            <a:prstGeom prst="triangle">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rgbClr val="FFFFFF"/>
                </a:solidFill>
                <a:latin typeface="Museo Sans 500" panose="02000000000000000000" pitchFamily="50" charset="0"/>
              </a:endParaRPr>
            </a:p>
          </p:txBody>
        </p:sp>
        <p:grpSp>
          <p:nvGrpSpPr>
            <p:cNvPr id="15" name="Group 38">
              <a:extLst>
                <a:ext uri="{FF2B5EF4-FFF2-40B4-BE49-F238E27FC236}">
                  <a16:creationId xmlns:a16="http://schemas.microsoft.com/office/drawing/2014/main" id="{0315C3D8-0BCC-4031-83BA-4D5A17C7254E}"/>
                </a:ext>
              </a:extLst>
            </p:cNvPr>
            <p:cNvGrpSpPr/>
            <p:nvPr/>
          </p:nvGrpSpPr>
          <p:grpSpPr>
            <a:xfrm>
              <a:off x="1373117" y="2447925"/>
              <a:ext cx="2200460" cy="2200460"/>
              <a:chOff x="1373117" y="2447925"/>
              <a:chExt cx="2200460" cy="2200460"/>
            </a:xfrm>
            <a:grpFill/>
          </p:grpSpPr>
          <p:sp>
            <p:nvSpPr>
              <p:cNvPr id="16" name="Rectangle 12">
                <a:extLst>
                  <a:ext uri="{FF2B5EF4-FFF2-40B4-BE49-F238E27FC236}">
                    <a16:creationId xmlns:a16="http://schemas.microsoft.com/office/drawing/2014/main" id="{3A114556-893D-4271-8AE7-DEEB186FD6F0}"/>
                  </a:ext>
                </a:extLst>
              </p:cNvPr>
              <p:cNvSpPr/>
              <p:nvPr/>
            </p:nvSpPr>
            <p:spPr>
              <a:xfrm>
                <a:off x="1373117" y="2447925"/>
                <a:ext cx="2200460" cy="2200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rgbClr val="FFFFFF"/>
                  </a:solidFill>
                  <a:latin typeface="Museo Sans 500" panose="02000000000000000000" pitchFamily="50" charset="0"/>
                </a:endParaRPr>
              </a:p>
            </p:txBody>
          </p:sp>
          <p:grpSp>
            <p:nvGrpSpPr>
              <p:cNvPr id="17" name="Group 37">
                <a:extLst>
                  <a:ext uri="{FF2B5EF4-FFF2-40B4-BE49-F238E27FC236}">
                    <a16:creationId xmlns:a16="http://schemas.microsoft.com/office/drawing/2014/main" id="{8F58DF03-2A7C-4BF4-94A6-BC86AF7A026E}"/>
                  </a:ext>
                </a:extLst>
              </p:cNvPr>
              <p:cNvGrpSpPr/>
              <p:nvPr/>
            </p:nvGrpSpPr>
            <p:grpSpPr>
              <a:xfrm>
                <a:off x="1731121" y="2906458"/>
                <a:ext cx="1758648" cy="1695232"/>
                <a:chOff x="1731121" y="2906458"/>
                <a:chExt cx="1758648" cy="1695232"/>
              </a:xfrm>
              <a:grpFill/>
            </p:grpSpPr>
            <p:sp>
              <p:nvSpPr>
                <p:cNvPr id="18" name="Rectangle 26">
                  <a:extLst>
                    <a:ext uri="{FF2B5EF4-FFF2-40B4-BE49-F238E27FC236}">
                      <a16:creationId xmlns:a16="http://schemas.microsoft.com/office/drawing/2014/main" id="{003D94FC-CFA4-4854-8335-6595971803F3}"/>
                    </a:ext>
                  </a:extLst>
                </p:cNvPr>
                <p:cNvSpPr/>
                <p:nvPr/>
              </p:nvSpPr>
              <p:spPr>
                <a:xfrm>
                  <a:off x="1731121" y="3755127"/>
                  <a:ext cx="1758648" cy="846563"/>
                </a:xfrm>
                <a:prstGeom prst="rect">
                  <a:avLst/>
                </a:prstGeom>
                <a:grpFill/>
              </p:spPr>
              <p:txBody>
                <a:bodyPr wrap="square">
                  <a:spAutoFit/>
                </a:bodyPr>
                <a:lstStyle/>
                <a:p>
                  <a:pPr algn="r"/>
                  <a:r>
                    <a:rPr lang="en-US" sz="1600" dirty="0" err="1">
                      <a:solidFill>
                        <a:schemeClr val="bg1"/>
                      </a:solidFill>
                      <a:latin typeface="Museo Sans 500" panose="02000000000000000000" pitchFamily="50" charset="0"/>
                    </a:rPr>
                    <a:t>Bouw</a:t>
                  </a:r>
                  <a:r>
                    <a:rPr lang="en-US" sz="1600" dirty="0">
                      <a:solidFill>
                        <a:schemeClr val="bg1"/>
                      </a:solidFill>
                      <a:latin typeface="Museo Sans 500" panose="02000000000000000000" pitchFamily="50" charset="0"/>
                    </a:rPr>
                    <a:t>-</a:t>
                  </a:r>
                </a:p>
                <a:p>
                  <a:pPr algn="r"/>
                  <a:r>
                    <a:rPr lang="en-US" sz="1600" dirty="0" err="1">
                      <a:solidFill>
                        <a:schemeClr val="bg1"/>
                      </a:solidFill>
                      <a:latin typeface="Museo Sans 500" panose="02000000000000000000" pitchFamily="50" charset="0"/>
                    </a:rPr>
                    <a:t>voorbereiding</a:t>
                  </a:r>
                  <a:r>
                    <a:rPr lang="en-US" sz="1600" dirty="0">
                      <a:solidFill>
                        <a:schemeClr val="bg1"/>
                      </a:solidFill>
                      <a:latin typeface="Museo Sans 500" panose="02000000000000000000" pitchFamily="50" charset="0"/>
                    </a:rPr>
                    <a:t> en </a:t>
                  </a:r>
                  <a:r>
                    <a:rPr lang="en-US" sz="1600" dirty="0" err="1">
                      <a:solidFill>
                        <a:schemeClr val="bg1"/>
                      </a:solidFill>
                      <a:latin typeface="Museo Sans 500" panose="02000000000000000000" pitchFamily="50" charset="0"/>
                    </a:rPr>
                    <a:t>uitvoering</a:t>
                  </a:r>
                  <a:endParaRPr lang="en-US" sz="1600" dirty="0">
                    <a:solidFill>
                      <a:schemeClr val="bg1"/>
                    </a:solidFill>
                    <a:latin typeface="Museo Sans 500" panose="02000000000000000000" pitchFamily="50" charset="0"/>
                  </a:endParaRPr>
                </a:p>
              </p:txBody>
            </p:sp>
            <p:sp>
              <p:nvSpPr>
                <p:cNvPr id="19" name="Rectangle 31">
                  <a:extLst>
                    <a:ext uri="{FF2B5EF4-FFF2-40B4-BE49-F238E27FC236}">
                      <a16:creationId xmlns:a16="http://schemas.microsoft.com/office/drawing/2014/main" id="{F1FE2B74-2F31-4650-96B5-25AA21C554C5}"/>
                    </a:ext>
                  </a:extLst>
                </p:cNvPr>
                <p:cNvSpPr/>
                <p:nvPr/>
              </p:nvSpPr>
              <p:spPr>
                <a:xfrm>
                  <a:off x="2184974" y="2906458"/>
                  <a:ext cx="1304795" cy="428899"/>
                </a:xfrm>
                <a:prstGeom prst="rect">
                  <a:avLst/>
                </a:prstGeom>
                <a:grpFill/>
              </p:spPr>
              <p:txBody>
                <a:bodyPr wrap="square">
                  <a:spAutoFit/>
                </a:bodyPr>
                <a:lstStyle/>
                <a:p>
                  <a:pPr algn="r">
                    <a:lnSpc>
                      <a:spcPct val="89000"/>
                    </a:lnSpc>
                  </a:pPr>
                  <a:r>
                    <a:rPr lang="en-US" sz="2400" dirty="0">
                      <a:solidFill>
                        <a:srgbClr val="FFFFFF"/>
                      </a:solidFill>
                      <a:latin typeface="Museo Sans 500" panose="02000000000000000000" pitchFamily="50" charset="0"/>
                    </a:rPr>
                    <a:t>Stap 5.</a:t>
                  </a:r>
                </a:p>
              </p:txBody>
            </p:sp>
          </p:grpSp>
        </p:grpSp>
      </p:grpSp>
      <p:grpSp>
        <p:nvGrpSpPr>
          <p:cNvPr id="20" name="Group 42">
            <a:extLst>
              <a:ext uri="{FF2B5EF4-FFF2-40B4-BE49-F238E27FC236}">
                <a16:creationId xmlns:a16="http://schemas.microsoft.com/office/drawing/2014/main" id="{1921DBC2-54C2-43B9-8100-45A94C524A7B}"/>
              </a:ext>
            </a:extLst>
          </p:cNvPr>
          <p:cNvGrpSpPr/>
          <p:nvPr/>
        </p:nvGrpSpPr>
        <p:grpSpPr>
          <a:xfrm>
            <a:off x="6737348" y="2118551"/>
            <a:ext cx="2880000" cy="2160000"/>
            <a:chOff x="7934059" y="2447925"/>
            <a:chExt cx="2884824" cy="2200460"/>
          </a:xfrm>
          <a:solidFill>
            <a:schemeClr val="accent4"/>
          </a:solidFill>
        </p:grpSpPr>
        <p:sp>
          <p:nvSpPr>
            <p:cNvPr id="21" name="Rectangle 23">
              <a:extLst>
                <a:ext uri="{FF2B5EF4-FFF2-40B4-BE49-F238E27FC236}">
                  <a16:creationId xmlns:a16="http://schemas.microsoft.com/office/drawing/2014/main" id="{E231FF31-2E65-4AA6-9DED-C7AA1052192A}"/>
                </a:ext>
              </a:extLst>
            </p:cNvPr>
            <p:cNvSpPr/>
            <p:nvPr/>
          </p:nvSpPr>
          <p:spPr>
            <a:xfrm>
              <a:off x="7934059" y="2447925"/>
              <a:ext cx="2200460" cy="2200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rgbClr val="FFFFFF"/>
                </a:solidFill>
                <a:latin typeface="Museo Sans 500" panose="02000000000000000000" pitchFamily="50" charset="0"/>
              </a:endParaRPr>
            </a:p>
          </p:txBody>
        </p:sp>
        <p:sp>
          <p:nvSpPr>
            <p:cNvPr id="22" name="Isosceles Triangle 24">
              <a:extLst>
                <a:ext uri="{FF2B5EF4-FFF2-40B4-BE49-F238E27FC236}">
                  <a16:creationId xmlns:a16="http://schemas.microsoft.com/office/drawing/2014/main" id="{B5871385-ECAD-4E98-910B-5C0C4E9A154C}"/>
                </a:ext>
              </a:extLst>
            </p:cNvPr>
            <p:cNvSpPr/>
            <p:nvPr/>
          </p:nvSpPr>
          <p:spPr>
            <a:xfrm rot="5400000">
              <a:off x="9376471" y="3205972"/>
              <a:ext cx="2200460" cy="684365"/>
            </a:xfrm>
            <a:prstGeom prst="triangle">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rgbClr val="FFFFFF"/>
                </a:solidFill>
                <a:latin typeface="Museo Sans 500" panose="02000000000000000000" pitchFamily="50" charset="0"/>
              </a:endParaRPr>
            </a:p>
          </p:txBody>
        </p:sp>
        <p:sp>
          <p:nvSpPr>
            <p:cNvPr id="23" name="Rectangle 29">
              <a:extLst>
                <a:ext uri="{FF2B5EF4-FFF2-40B4-BE49-F238E27FC236}">
                  <a16:creationId xmlns:a16="http://schemas.microsoft.com/office/drawing/2014/main" id="{B4197000-D852-42AB-8BF1-DC72A8354981}"/>
                </a:ext>
              </a:extLst>
            </p:cNvPr>
            <p:cNvSpPr/>
            <p:nvPr/>
          </p:nvSpPr>
          <p:spPr>
            <a:xfrm>
              <a:off x="8364674" y="4008694"/>
              <a:ext cx="1775175" cy="595729"/>
            </a:xfrm>
            <a:prstGeom prst="rect">
              <a:avLst/>
            </a:prstGeom>
            <a:grpFill/>
          </p:spPr>
          <p:txBody>
            <a:bodyPr wrap="square">
              <a:spAutoFit/>
            </a:bodyPr>
            <a:lstStyle/>
            <a:p>
              <a:pPr algn="r"/>
              <a:r>
                <a:rPr lang="nl-NL" sz="1600" dirty="0">
                  <a:solidFill>
                    <a:schemeClr val="bg1"/>
                  </a:solidFill>
                  <a:latin typeface="Museo Sans 500" panose="02000000000000000000" pitchFamily="50" charset="0"/>
                </a:rPr>
                <a:t>Uitwerking plan van aanpak</a:t>
              </a:r>
            </a:p>
          </p:txBody>
        </p:sp>
        <p:sp>
          <p:nvSpPr>
            <p:cNvPr id="24" name="Rectangle 34">
              <a:extLst>
                <a:ext uri="{FF2B5EF4-FFF2-40B4-BE49-F238E27FC236}">
                  <a16:creationId xmlns:a16="http://schemas.microsoft.com/office/drawing/2014/main" id="{ABBC620F-8494-4D73-9EA9-E4A7548411B5}"/>
                </a:ext>
              </a:extLst>
            </p:cNvPr>
            <p:cNvSpPr/>
            <p:nvPr/>
          </p:nvSpPr>
          <p:spPr>
            <a:xfrm>
              <a:off x="8724074" y="2906458"/>
              <a:ext cx="1304795" cy="428899"/>
            </a:xfrm>
            <a:prstGeom prst="rect">
              <a:avLst/>
            </a:prstGeom>
            <a:grpFill/>
          </p:spPr>
          <p:txBody>
            <a:bodyPr wrap="square">
              <a:spAutoFit/>
            </a:bodyPr>
            <a:lstStyle/>
            <a:p>
              <a:pPr algn="r">
                <a:lnSpc>
                  <a:spcPct val="89000"/>
                </a:lnSpc>
              </a:pPr>
              <a:r>
                <a:rPr lang="en-US" sz="2400" dirty="0">
                  <a:solidFill>
                    <a:srgbClr val="FFFFFF"/>
                  </a:solidFill>
                  <a:latin typeface="Museo Sans 500" panose="02000000000000000000" pitchFamily="50" charset="0"/>
                </a:rPr>
                <a:t>Stap 4.</a:t>
              </a:r>
            </a:p>
          </p:txBody>
        </p:sp>
      </p:grpSp>
      <p:grpSp>
        <p:nvGrpSpPr>
          <p:cNvPr id="25" name="Group 41">
            <a:extLst>
              <a:ext uri="{FF2B5EF4-FFF2-40B4-BE49-F238E27FC236}">
                <a16:creationId xmlns:a16="http://schemas.microsoft.com/office/drawing/2014/main" id="{3E462BEC-3995-4D8B-B2C5-88649A86DCF1}"/>
              </a:ext>
            </a:extLst>
          </p:cNvPr>
          <p:cNvGrpSpPr/>
          <p:nvPr/>
        </p:nvGrpSpPr>
        <p:grpSpPr>
          <a:xfrm>
            <a:off x="4570919" y="2123524"/>
            <a:ext cx="2880000" cy="2160001"/>
            <a:chOff x="5733601" y="2447924"/>
            <a:chExt cx="2884824" cy="2200461"/>
          </a:xfrm>
          <a:solidFill>
            <a:schemeClr val="accent6"/>
          </a:solidFill>
        </p:grpSpPr>
        <p:sp>
          <p:nvSpPr>
            <p:cNvPr id="26" name="Rectangle 20">
              <a:extLst>
                <a:ext uri="{FF2B5EF4-FFF2-40B4-BE49-F238E27FC236}">
                  <a16:creationId xmlns:a16="http://schemas.microsoft.com/office/drawing/2014/main" id="{C550D5BB-1799-4BE8-BBA3-E53E86351A18}"/>
                </a:ext>
              </a:extLst>
            </p:cNvPr>
            <p:cNvSpPr/>
            <p:nvPr/>
          </p:nvSpPr>
          <p:spPr>
            <a:xfrm>
              <a:off x="5733601" y="2447924"/>
              <a:ext cx="2200460" cy="2200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FFFFFF"/>
                </a:solidFill>
                <a:latin typeface="Museo Sans 500" panose="02000000000000000000" pitchFamily="50" charset="0"/>
              </a:endParaRPr>
            </a:p>
          </p:txBody>
        </p:sp>
        <p:sp>
          <p:nvSpPr>
            <p:cNvPr id="27" name="Isosceles Triangle 21">
              <a:extLst>
                <a:ext uri="{FF2B5EF4-FFF2-40B4-BE49-F238E27FC236}">
                  <a16:creationId xmlns:a16="http://schemas.microsoft.com/office/drawing/2014/main" id="{6033F30B-5B64-4E66-8E91-92E85E731438}"/>
                </a:ext>
              </a:extLst>
            </p:cNvPr>
            <p:cNvSpPr/>
            <p:nvPr/>
          </p:nvSpPr>
          <p:spPr>
            <a:xfrm rot="5400000">
              <a:off x="7176013" y="3205972"/>
              <a:ext cx="2200460" cy="684365"/>
            </a:xfrm>
            <a:prstGeom prst="triangle">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rgbClr val="FFFFFF"/>
                </a:solidFill>
                <a:latin typeface="Museo Sans 500" panose="02000000000000000000" pitchFamily="50" charset="0"/>
              </a:endParaRPr>
            </a:p>
          </p:txBody>
        </p:sp>
        <p:sp>
          <p:nvSpPr>
            <p:cNvPr id="28" name="Rectangle 30">
              <a:extLst>
                <a:ext uri="{FF2B5EF4-FFF2-40B4-BE49-F238E27FC236}">
                  <a16:creationId xmlns:a16="http://schemas.microsoft.com/office/drawing/2014/main" id="{FBDDB1A7-55A3-4BDF-AE8C-D3283954D0FF}"/>
                </a:ext>
              </a:extLst>
            </p:cNvPr>
            <p:cNvSpPr/>
            <p:nvPr/>
          </p:nvSpPr>
          <p:spPr>
            <a:xfrm>
              <a:off x="6122148" y="4003627"/>
              <a:ext cx="1775175" cy="595729"/>
            </a:xfrm>
            <a:prstGeom prst="rect">
              <a:avLst/>
            </a:prstGeom>
            <a:grpFill/>
          </p:spPr>
          <p:txBody>
            <a:bodyPr wrap="square">
              <a:spAutoFit/>
            </a:bodyPr>
            <a:lstStyle/>
            <a:p>
              <a:pPr algn="r"/>
              <a:r>
                <a:rPr lang="nl-NL" sz="1600" dirty="0">
                  <a:solidFill>
                    <a:schemeClr val="bg1"/>
                  </a:solidFill>
                  <a:latin typeface="Museo Sans 500" panose="02000000000000000000" pitchFamily="50" charset="0"/>
                </a:rPr>
                <a:t>Verdiepings-onderzoek</a:t>
              </a:r>
            </a:p>
          </p:txBody>
        </p:sp>
        <p:sp>
          <p:nvSpPr>
            <p:cNvPr id="29" name="Rectangle 33">
              <a:extLst>
                <a:ext uri="{FF2B5EF4-FFF2-40B4-BE49-F238E27FC236}">
                  <a16:creationId xmlns:a16="http://schemas.microsoft.com/office/drawing/2014/main" id="{B9CC9B2C-57DA-4CF3-BFC9-04940663E44D}"/>
                </a:ext>
              </a:extLst>
            </p:cNvPr>
            <p:cNvSpPr/>
            <p:nvPr/>
          </p:nvSpPr>
          <p:spPr>
            <a:xfrm>
              <a:off x="6564081" y="2906458"/>
              <a:ext cx="1304795" cy="428899"/>
            </a:xfrm>
            <a:prstGeom prst="rect">
              <a:avLst/>
            </a:prstGeom>
            <a:grpFill/>
          </p:spPr>
          <p:txBody>
            <a:bodyPr wrap="square">
              <a:spAutoFit/>
            </a:bodyPr>
            <a:lstStyle/>
            <a:p>
              <a:pPr algn="r">
                <a:lnSpc>
                  <a:spcPct val="89000"/>
                </a:lnSpc>
              </a:pPr>
              <a:r>
                <a:rPr lang="en-US" sz="2400" dirty="0">
                  <a:solidFill>
                    <a:srgbClr val="FFFFFF"/>
                  </a:solidFill>
                  <a:latin typeface="Museo Sans 500" panose="02000000000000000000" pitchFamily="50" charset="0"/>
                </a:rPr>
                <a:t>Stap 3.</a:t>
              </a:r>
            </a:p>
          </p:txBody>
        </p:sp>
      </p:grpSp>
      <p:grpSp>
        <p:nvGrpSpPr>
          <p:cNvPr id="30" name="Group 40">
            <a:extLst>
              <a:ext uri="{FF2B5EF4-FFF2-40B4-BE49-F238E27FC236}">
                <a16:creationId xmlns:a16="http://schemas.microsoft.com/office/drawing/2014/main" id="{FD3D5423-E772-41A6-9C7C-6879F7EDEEFB}"/>
              </a:ext>
            </a:extLst>
          </p:cNvPr>
          <p:cNvGrpSpPr/>
          <p:nvPr/>
        </p:nvGrpSpPr>
        <p:grpSpPr>
          <a:xfrm>
            <a:off x="2368585" y="2113839"/>
            <a:ext cx="2880000" cy="2160001"/>
            <a:chOff x="3535237" y="2447925"/>
            <a:chExt cx="2884824" cy="2200460"/>
          </a:xfrm>
          <a:solidFill>
            <a:srgbClr val="FF9900"/>
          </a:solidFill>
        </p:grpSpPr>
        <p:sp>
          <p:nvSpPr>
            <p:cNvPr id="31" name="Rectangle 17">
              <a:extLst>
                <a:ext uri="{FF2B5EF4-FFF2-40B4-BE49-F238E27FC236}">
                  <a16:creationId xmlns:a16="http://schemas.microsoft.com/office/drawing/2014/main" id="{3C20A971-1E7F-4392-A3E6-81A7E100303D}"/>
                </a:ext>
              </a:extLst>
            </p:cNvPr>
            <p:cNvSpPr/>
            <p:nvPr/>
          </p:nvSpPr>
          <p:spPr>
            <a:xfrm>
              <a:off x="3535237" y="2447925"/>
              <a:ext cx="2200460" cy="2200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rgbClr val="FFFFFF"/>
                </a:solidFill>
                <a:latin typeface="Museo Sans 500" panose="02000000000000000000" pitchFamily="50" charset="0"/>
              </a:endParaRPr>
            </a:p>
          </p:txBody>
        </p:sp>
        <p:sp>
          <p:nvSpPr>
            <p:cNvPr id="32" name="Isosceles Triangle 18">
              <a:extLst>
                <a:ext uri="{FF2B5EF4-FFF2-40B4-BE49-F238E27FC236}">
                  <a16:creationId xmlns:a16="http://schemas.microsoft.com/office/drawing/2014/main" id="{B14119FA-5BD9-43B3-97B2-BD02F313F302}"/>
                </a:ext>
              </a:extLst>
            </p:cNvPr>
            <p:cNvSpPr/>
            <p:nvPr/>
          </p:nvSpPr>
          <p:spPr>
            <a:xfrm rot="5400000">
              <a:off x="4977649" y="3205972"/>
              <a:ext cx="2200460" cy="684365"/>
            </a:xfrm>
            <a:prstGeom prst="triangle">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rgbClr val="FFFFFF"/>
                </a:solidFill>
                <a:latin typeface="Museo Sans 500" panose="02000000000000000000" pitchFamily="50" charset="0"/>
              </a:endParaRPr>
            </a:p>
          </p:txBody>
        </p:sp>
        <p:sp>
          <p:nvSpPr>
            <p:cNvPr id="33" name="Rectangle 27">
              <a:extLst>
                <a:ext uri="{FF2B5EF4-FFF2-40B4-BE49-F238E27FC236}">
                  <a16:creationId xmlns:a16="http://schemas.microsoft.com/office/drawing/2014/main" id="{B1FEE1D4-79E3-4B41-9B75-D5D03875D10F}"/>
                </a:ext>
              </a:extLst>
            </p:cNvPr>
            <p:cNvSpPr/>
            <p:nvPr/>
          </p:nvSpPr>
          <p:spPr>
            <a:xfrm>
              <a:off x="3871369" y="4013492"/>
              <a:ext cx="1775175" cy="595729"/>
            </a:xfrm>
            <a:prstGeom prst="rect">
              <a:avLst/>
            </a:prstGeom>
            <a:grpFill/>
          </p:spPr>
          <p:txBody>
            <a:bodyPr wrap="square">
              <a:spAutoFit/>
            </a:bodyPr>
            <a:lstStyle/>
            <a:p>
              <a:pPr algn="r"/>
              <a:r>
                <a:rPr lang="nl-NL" sz="1600" dirty="0">
                  <a:solidFill>
                    <a:schemeClr val="bg1"/>
                  </a:solidFill>
                  <a:latin typeface="Museo Sans 500" panose="02000000000000000000" pitchFamily="50" charset="0"/>
                </a:rPr>
                <a:t>Haalbaarheids- onderzoek</a:t>
              </a:r>
            </a:p>
          </p:txBody>
        </p:sp>
        <p:sp>
          <p:nvSpPr>
            <p:cNvPr id="34" name="Rectangle 32">
              <a:extLst>
                <a:ext uri="{FF2B5EF4-FFF2-40B4-BE49-F238E27FC236}">
                  <a16:creationId xmlns:a16="http://schemas.microsoft.com/office/drawing/2014/main" id="{88CF4A05-5431-41B4-97FE-C1572205E182}"/>
                </a:ext>
              </a:extLst>
            </p:cNvPr>
            <p:cNvSpPr/>
            <p:nvPr/>
          </p:nvSpPr>
          <p:spPr>
            <a:xfrm>
              <a:off x="4341749" y="2906458"/>
              <a:ext cx="1304795" cy="428899"/>
            </a:xfrm>
            <a:prstGeom prst="rect">
              <a:avLst/>
            </a:prstGeom>
            <a:grpFill/>
          </p:spPr>
          <p:txBody>
            <a:bodyPr wrap="square">
              <a:spAutoFit/>
            </a:bodyPr>
            <a:lstStyle/>
            <a:p>
              <a:pPr algn="r">
                <a:lnSpc>
                  <a:spcPct val="89000"/>
                </a:lnSpc>
              </a:pPr>
              <a:r>
                <a:rPr lang="en-US" sz="2400" dirty="0">
                  <a:solidFill>
                    <a:srgbClr val="FFFFFF"/>
                  </a:solidFill>
                  <a:latin typeface="Museo Sans 500" panose="02000000000000000000" pitchFamily="50" charset="0"/>
                </a:rPr>
                <a:t>Stap 2.</a:t>
              </a:r>
            </a:p>
          </p:txBody>
        </p:sp>
      </p:grpSp>
      <p:grpSp>
        <p:nvGrpSpPr>
          <p:cNvPr id="35" name="Group 39">
            <a:extLst>
              <a:ext uri="{FF2B5EF4-FFF2-40B4-BE49-F238E27FC236}">
                <a16:creationId xmlns:a16="http://schemas.microsoft.com/office/drawing/2014/main" id="{18F1603A-E3E7-4594-BED5-CCD7066151C1}"/>
              </a:ext>
            </a:extLst>
          </p:cNvPr>
          <p:cNvGrpSpPr/>
          <p:nvPr/>
        </p:nvGrpSpPr>
        <p:grpSpPr>
          <a:xfrm>
            <a:off x="207891" y="2123526"/>
            <a:ext cx="2880000" cy="2160000"/>
            <a:chOff x="1373117" y="2447925"/>
            <a:chExt cx="2884824" cy="2200460"/>
          </a:xfrm>
          <a:solidFill>
            <a:srgbClr val="1155CC"/>
          </a:solidFill>
        </p:grpSpPr>
        <p:sp>
          <p:nvSpPr>
            <p:cNvPr id="36" name="Isosceles Triangle 13">
              <a:extLst>
                <a:ext uri="{FF2B5EF4-FFF2-40B4-BE49-F238E27FC236}">
                  <a16:creationId xmlns:a16="http://schemas.microsoft.com/office/drawing/2014/main" id="{F4C4635D-05F8-43C7-A3CD-AB7EE30CE71F}"/>
                </a:ext>
              </a:extLst>
            </p:cNvPr>
            <p:cNvSpPr/>
            <p:nvPr/>
          </p:nvSpPr>
          <p:spPr>
            <a:xfrm rot="5400000">
              <a:off x="2815529" y="3205972"/>
              <a:ext cx="2200460" cy="684365"/>
            </a:xfrm>
            <a:prstGeom prst="triangle">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rgbClr val="FFFFFF"/>
                </a:solidFill>
                <a:latin typeface="Museo Sans 500" panose="02000000000000000000" pitchFamily="50" charset="0"/>
              </a:endParaRPr>
            </a:p>
          </p:txBody>
        </p:sp>
        <p:grpSp>
          <p:nvGrpSpPr>
            <p:cNvPr id="37" name="Group 38">
              <a:extLst>
                <a:ext uri="{FF2B5EF4-FFF2-40B4-BE49-F238E27FC236}">
                  <a16:creationId xmlns:a16="http://schemas.microsoft.com/office/drawing/2014/main" id="{F1894693-5EB8-4883-8899-DACC9549889B}"/>
                </a:ext>
              </a:extLst>
            </p:cNvPr>
            <p:cNvGrpSpPr/>
            <p:nvPr/>
          </p:nvGrpSpPr>
          <p:grpSpPr>
            <a:xfrm>
              <a:off x="1373117" y="2447925"/>
              <a:ext cx="2200460" cy="2200460"/>
              <a:chOff x="1373117" y="2447925"/>
              <a:chExt cx="2200460" cy="2200460"/>
            </a:xfrm>
            <a:grpFill/>
          </p:grpSpPr>
          <p:sp>
            <p:nvSpPr>
              <p:cNvPr id="38" name="Rectangle 12">
                <a:extLst>
                  <a:ext uri="{FF2B5EF4-FFF2-40B4-BE49-F238E27FC236}">
                    <a16:creationId xmlns:a16="http://schemas.microsoft.com/office/drawing/2014/main" id="{9B6494E9-362F-4766-A5E0-7A4D526145E8}"/>
                  </a:ext>
                </a:extLst>
              </p:cNvPr>
              <p:cNvSpPr/>
              <p:nvPr/>
            </p:nvSpPr>
            <p:spPr>
              <a:xfrm>
                <a:off x="1373117" y="2447925"/>
                <a:ext cx="2200460" cy="2200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rgbClr val="FFFFFF"/>
                  </a:solidFill>
                  <a:latin typeface="Museo Sans 500" panose="02000000000000000000" pitchFamily="50" charset="0"/>
                </a:endParaRPr>
              </a:p>
            </p:txBody>
          </p:sp>
          <p:grpSp>
            <p:nvGrpSpPr>
              <p:cNvPr id="39" name="Group 37">
                <a:extLst>
                  <a:ext uri="{FF2B5EF4-FFF2-40B4-BE49-F238E27FC236}">
                    <a16:creationId xmlns:a16="http://schemas.microsoft.com/office/drawing/2014/main" id="{4C8ED6C1-EF85-41DB-B6B0-9AD38A46A231}"/>
                  </a:ext>
                </a:extLst>
              </p:cNvPr>
              <p:cNvGrpSpPr/>
              <p:nvPr/>
            </p:nvGrpSpPr>
            <p:grpSpPr>
              <a:xfrm>
                <a:off x="1731121" y="2906458"/>
                <a:ext cx="1758648" cy="1692896"/>
                <a:chOff x="1731121" y="2906458"/>
                <a:chExt cx="1758648" cy="1692896"/>
              </a:xfrm>
              <a:grpFill/>
            </p:grpSpPr>
            <p:sp>
              <p:nvSpPr>
                <p:cNvPr id="40" name="Rectangle 26">
                  <a:extLst>
                    <a:ext uri="{FF2B5EF4-FFF2-40B4-BE49-F238E27FC236}">
                      <a16:creationId xmlns:a16="http://schemas.microsoft.com/office/drawing/2014/main" id="{7C5F6229-7AF6-412C-8CC4-8DDCE6F51C78}"/>
                    </a:ext>
                  </a:extLst>
                </p:cNvPr>
                <p:cNvSpPr/>
                <p:nvPr/>
              </p:nvSpPr>
              <p:spPr>
                <a:xfrm>
                  <a:off x="1731121" y="4003625"/>
                  <a:ext cx="1758648" cy="595729"/>
                </a:xfrm>
                <a:prstGeom prst="rect">
                  <a:avLst/>
                </a:prstGeom>
                <a:grpFill/>
              </p:spPr>
              <p:txBody>
                <a:bodyPr wrap="square">
                  <a:spAutoFit/>
                </a:bodyPr>
                <a:lstStyle/>
                <a:p>
                  <a:pPr algn="r"/>
                  <a:r>
                    <a:rPr lang="nl-NL" sz="1600" dirty="0">
                      <a:solidFill>
                        <a:schemeClr val="bg1"/>
                      </a:solidFill>
                      <a:latin typeface="Museo Sans 500" panose="02000000000000000000" pitchFamily="50" charset="0"/>
                    </a:rPr>
                    <a:t>Aanleiding en oriëntatie</a:t>
                  </a:r>
                </a:p>
              </p:txBody>
            </p:sp>
            <p:sp>
              <p:nvSpPr>
                <p:cNvPr id="41" name="Rectangle 31">
                  <a:extLst>
                    <a:ext uri="{FF2B5EF4-FFF2-40B4-BE49-F238E27FC236}">
                      <a16:creationId xmlns:a16="http://schemas.microsoft.com/office/drawing/2014/main" id="{1C5BC74B-D02E-49B4-9021-4553FA72414E}"/>
                    </a:ext>
                  </a:extLst>
                </p:cNvPr>
                <p:cNvSpPr/>
                <p:nvPr/>
              </p:nvSpPr>
              <p:spPr>
                <a:xfrm>
                  <a:off x="2184974" y="2906458"/>
                  <a:ext cx="1304795" cy="428899"/>
                </a:xfrm>
                <a:prstGeom prst="rect">
                  <a:avLst/>
                </a:prstGeom>
                <a:grpFill/>
              </p:spPr>
              <p:txBody>
                <a:bodyPr wrap="square">
                  <a:spAutoFit/>
                </a:bodyPr>
                <a:lstStyle/>
                <a:p>
                  <a:pPr algn="r">
                    <a:lnSpc>
                      <a:spcPct val="89000"/>
                    </a:lnSpc>
                  </a:pPr>
                  <a:r>
                    <a:rPr lang="en-US" sz="2400" dirty="0">
                      <a:solidFill>
                        <a:srgbClr val="FFFFFF"/>
                      </a:solidFill>
                      <a:latin typeface="Museo Sans 500" panose="02000000000000000000" pitchFamily="50" charset="0"/>
                    </a:rPr>
                    <a:t>Stap 1.</a:t>
                  </a:r>
                </a:p>
              </p:txBody>
            </p:sp>
          </p:grpSp>
        </p:grpSp>
      </p:grpSp>
      <p:cxnSp>
        <p:nvCxnSpPr>
          <p:cNvPr id="42" name="Rechte verbindingslijn 41">
            <a:extLst>
              <a:ext uri="{FF2B5EF4-FFF2-40B4-BE49-F238E27FC236}">
                <a16:creationId xmlns:a16="http://schemas.microsoft.com/office/drawing/2014/main" id="{F2EE9A29-28B5-4E6C-9518-4680A2C31636}"/>
              </a:ext>
            </a:extLst>
          </p:cNvPr>
          <p:cNvCxnSpPr/>
          <p:nvPr/>
        </p:nvCxnSpPr>
        <p:spPr>
          <a:xfrm>
            <a:off x="2368585" y="1436559"/>
            <a:ext cx="0" cy="3434316"/>
          </a:xfrm>
          <a:prstGeom prst="line">
            <a:avLst/>
          </a:prstGeom>
          <a:ln w="381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3" name="Rechthoek 42">
            <a:extLst>
              <a:ext uri="{FF2B5EF4-FFF2-40B4-BE49-F238E27FC236}">
                <a16:creationId xmlns:a16="http://schemas.microsoft.com/office/drawing/2014/main" id="{A6912354-A9CD-4852-974A-DFA39EC61A0F}"/>
              </a:ext>
            </a:extLst>
          </p:cNvPr>
          <p:cNvSpPr/>
          <p:nvPr/>
        </p:nvSpPr>
        <p:spPr>
          <a:xfrm>
            <a:off x="1756885" y="4897840"/>
            <a:ext cx="1584536" cy="369332"/>
          </a:xfrm>
          <a:prstGeom prst="rect">
            <a:avLst/>
          </a:prstGeom>
        </p:spPr>
        <p:txBody>
          <a:bodyPr wrap="none">
            <a:spAutoFit/>
          </a:bodyPr>
          <a:lstStyle/>
          <a:p>
            <a:r>
              <a:rPr lang="nl-NL" dirty="0">
                <a:latin typeface="Museo Sans 500" panose="02000000000000000000" pitchFamily="50" charset="0"/>
              </a:rPr>
              <a:t>‘Go’ moment</a:t>
            </a:r>
          </a:p>
        </p:txBody>
      </p:sp>
      <p:cxnSp>
        <p:nvCxnSpPr>
          <p:cNvPr id="44" name="Rechte verbindingslijn 43">
            <a:extLst>
              <a:ext uri="{FF2B5EF4-FFF2-40B4-BE49-F238E27FC236}">
                <a16:creationId xmlns:a16="http://schemas.microsoft.com/office/drawing/2014/main" id="{7BA23ABA-804A-4011-8B7F-3CBD9ABEB7C5}"/>
              </a:ext>
            </a:extLst>
          </p:cNvPr>
          <p:cNvCxnSpPr/>
          <p:nvPr/>
        </p:nvCxnSpPr>
        <p:spPr>
          <a:xfrm>
            <a:off x="4565364" y="1424086"/>
            <a:ext cx="0" cy="3434316"/>
          </a:xfrm>
          <a:prstGeom prst="line">
            <a:avLst/>
          </a:prstGeom>
          <a:ln w="381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5" name="Rechthoek 44">
            <a:extLst>
              <a:ext uri="{FF2B5EF4-FFF2-40B4-BE49-F238E27FC236}">
                <a16:creationId xmlns:a16="http://schemas.microsoft.com/office/drawing/2014/main" id="{C9E12DFE-F156-478E-96C5-55F5854F3821}"/>
              </a:ext>
            </a:extLst>
          </p:cNvPr>
          <p:cNvSpPr/>
          <p:nvPr/>
        </p:nvSpPr>
        <p:spPr>
          <a:xfrm>
            <a:off x="3953664" y="4917263"/>
            <a:ext cx="1584536" cy="369332"/>
          </a:xfrm>
          <a:prstGeom prst="rect">
            <a:avLst/>
          </a:prstGeom>
        </p:spPr>
        <p:txBody>
          <a:bodyPr wrap="none">
            <a:spAutoFit/>
          </a:bodyPr>
          <a:lstStyle/>
          <a:p>
            <a:r>
              <a:rPr lang="nl-NL" dirty="0">
                <a:latin typeface="Museo Sans 500" panose="02000000000000000000" pitchFamily="50" charset="0"/>
              </a:rPr>
              <a:t>‘Go’ moment</a:t>
            </a:r>
          </a:p>
        </p:txBody>
      </p:sp>
      <p:cxnSp>
        <p:nvCxnSpPr>
          <p:cNvPr id="46" name="Rechte verbindingslijn 45">
            <a:extLst>
              <a:ext uri="{FF2B5EF4-FFF2-40B4-BE49-F238E27FC236}">
                <a16:creationId xmlns:a16="http://schemas.microsoft.com/office/drawing/2014/main" id="{A6007D33-4792-4B74-9714-B759816952E6}"/>
              </a:ext>
            </a:extLst>
          </p:cNvPr>
          <p:cNvCxnSpPr/>
          <p:nvPr/>
        </p:nvCxnSpPr>
        <p:spPr>
          <a:xfrm>
            <a:off x="6837148" y="1440684"/>
            <a:ext cx="0" cy="3434316"/>
          </a:xfrm>
          <a:prstGeom prst="line">
            <a:avLst/>
          </a:prstGeom>
          <a:ln w="381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7" name="Rechthoek 46">
            <a:extLst>
              <a:ext uri="{FF2B5EF4-FFF2-40B4-BE49-F238E27FC236}">
                <a16:creationId xmlns:a16="http://schemas.microsoft.com/office/drawing/2014/main" id="{D655A4E5-1222-4EBC-88F3-19430B33B341}"/>
              </a:ext>
            </a:extLst>
          </p:cNvPr>
          <p:cNvSpPr/>
          <p:nvPr/>
        </p:nvSpPr>
        <p:spPr>
          <a:xfrm>
            <a:off x="6225448" y="4933861"/>
            <a:ext cx="1584536" cy="369332"/>
          </a:xfrm>
          <a:prstGeom prst="rect">
            <a:avLst/>
          </a:prstGeom>
        </p:spPr>
        <p:txBody>
          <a:bodyPr wrap="none">
            <a:spAutoFit/>
          </a:bodyPr>
          <a:lstStyle/>
          <a:p>
            <a:r>
              <a:rPr lang="nl-NL" dirty="0">
                <a:latin typeface="Museo Sans 500" panose="02000000000000000000" pitchFamily="50" charset="0"/>
              </a:rPr>
              <a:t>‘Go’ moment</a:t>
            </a:r>
          </a:p>
        </p:txBody>
      </p:sp>
      <p:cxnSp>
        <p:nvCxnSpPr>
          <p:cNvPr id="48" name="Rechte verbindingslijn 47">
            <a:extLst>
              <a:ext uri="{FF2B5EF4-FFF2-40B4-BE49-F238E27FC236}">
                <a16:creationId xmlns:a16="http://schemas.microsoft.com/office/drawing/2014/main" id="{48152592-1F9D-473C-AD37-7D871597A6DB}"/>
              </a:ext>
            </a:extLst>
          </p:cNvPr>
          <p:cNvCxnSpPr/>
          <p:nvPr/>
        </p:nvCxnSpPr>
        <p:spPr>
          <a:xfrm>
            <a:off x="8968852" y="1421922"/>
            <a:ext cx="0" cy="3434316"/>
          </a:xfrm>
          <a:prstGeom prst="line">
            <a:avLst/>
          </a:prstGeom>
          <a:ln w="381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9" name="Rechthoek 48">
            <a:extLst>
              <a:ext uri="{FF2B5EF4-FFF2-40B4-BE49-F238E27FC236}">
                <a16:creationId xmlns:a16="http://schemas.microsoft.com/office/drawing/2014/main" id="{F9B8313C-AE17-45A4-B49A-C948B41E228C}"/>
              </a:ext>
            </a:extLst>
          </p:cNvPr>
          <p:cNvSpPr/>
          <p:nvPr/>
        </p:nvSpPr>
        <p:spPr>
          <a:xfrm>
            <a:off x="8357152" y="4915099"/>
            <a:ext cx="1584536" cy="369332"/>
          </a:xfrm>
          <a:prstGeom prst="rect">
            <a:avLst/>
          </a:prstGeom>
        </p:spPr>
        <p:txBody>
          <a:bodyPr wrap="none">
            <a:spAutoFit/>
          </a:bodyPr>
          <a:lstStyle/>
          <a:p>
            <a:r>
              <a:rPr lang="nl-NL" dirty="0">
                <a:latin typeface="Museo Sans 500" panose="02000000000000000000" pitchFamily="50" charset="0"/>
              </a:rPr>
              <a:t>‘Go’ moment</a:t>
            </a:r>
          </a:p>
        </p:txBody>
      </p:sp>
      <p:cxnSp>
        <p:nvCxnSpPr>
          <p:cNvPr id="50" name="Rechte verbindingslijn 49">
            <a:extLst>
              <a:ext uri="{FF2B5EF4-FFF2-40B4-BE49-F238E27FC236}">
                <a16:creationId xmlns:a16="http://schemas.microsoft.com/office/drawing/2014/main" id="{CBB3F32C-A0FE-4137-9F1F-9BD504306838}"/>
              </a:ext>
            </a:extLst>
          </p:cNvPr>
          <p:cNvCxnSpPr/>
          <p:nvPr/>
        </p:nvCxnSpPr>
        <p:spPr>
          <a:xfrm>
            <a:off x="11045879" y="1380838"/>
            <a:ext cx="0" cy="3434316"/>
          </a:xfrm>
          <a:prstGeom prst="line">
            <a:avLst/>
          </a:prstGeom>
          <a:ln w="381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Rechthoek 50">
            <a:extLst>
              <a:ext uri="{FF2B5EF4-FFF2-40B4-BE49-F238E27FC236}">
                <a16:creationId xmlns:a16="http://schemas.microsoft.com/office/drawing/2014/main" id="{A0C4A99F-A77D-42CA-91BC-0D3EAE14C7D6}"/>
              </a:ext>
            </a:extLst>
          </p:cNvPr>
          <p:cNvSpPr/>
          <p:nvPr/>
        </p:nvSpPr>
        <p:spPr>
          <a:xfrm>
            <a:off x="10434179" y="4874015"/>
            <a:ext cx="1584536" cy="369332"/>
          </a:xfrm>
          <a:prstGeom prst="rect">
            <a:avLst/>
          </a:prstGeom>
        </p:spPr>
        <p:txBody>
          <a:bodyPr wrap="none">
            <a:spAutoFit/>
          </a:bodyPr>
          <a:lstStyle/>
          <a:p>
            <a:r>
              <a:rPr lang="nl-NL" dirty="0">
                <a:latin typeface="Museo Sans 500" panose="02000000000000000000" pitchFamily="50" charset="0"/>
              </a:rPr>
              <a:t>‘Go’ moment</a:t>
            </a:r>
          </a:p>
        </p:txBody>
      </p:sp>
    </p:spTree>
    <p:extLst>
      <p:ext uri="{BB962C8B-B14F-4D97-AF65-F5344CB8AC3E}">
        <p14:creationId xmlns:p14="http://schemas.microsoft.com/office/powerpoint/2010/main" val="30786917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0000">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14:bounceEnd="60000">
                                          <p:cBhvr additive="base">
                                            <p:cTn id="7" dur="1500" fill="hold"/>
                                            <p:tgtEl>
                                              <p:spTgt spid="35"/>
                                            </p:tgtEl>
                                            <p:attrNameLst>
                                              <p:attrName>ppt_x</p:attrName>
                                            </p:attrNameLst>
                                          </p:cBhvr>
                                          <p:tavLst>
                                            <p:tav tm="0">
                                              <p:val>
                                                <p:strVal val="0-#ppt_w/2"/>
                                              </p:val>
                                            </p:tav>
                                            <p:tav tm="100000">
                                              <p:val>
                                                <p:strVal val="#ppt_x"/>
                                              </p:val>
                                            </p:tav>
                                          </p:tavLst>
                                        </p:anim>
                                        <p:anim calcmode="lin" valueType="num" p14:bounceEnd="60000">
                                          <p:cBhvr additive="base">
                                            <p:cTn id="8" dur="15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60000">
                                      <p:stCondLst>
                                        <p:cond delay="450"/>
                                      </p:stCondLst>
                                      <p:childTnLst>
                                        <p:set>
                                          <p:cBhvr>
                                            <p:cTn id="10" dur="1" fill="hold">
                                              <p:stCondLst>
                                                <p:cond delay="0"/>
                                              </p:stCondLst>
                                            </p:cTn>
                                            <p:tgtEl>
                                              <p:spTgt spid="30"/>
                                            </p:tgtEl>
                                            <p:attrNameLst>
                                              <p:attrName>style.visibility</p:attrName>
                                            </p:attrNameLst>
                                          </p:cBhvr>
                                          <p:to>
                                            <p:strVal val="visible"/>
                                          </p:to>
                                        </p:set>
                                        <p:anim calcmode="lin" valueType="num" p14:bounceEnd="60000">
                                          <p:cBhvr additive="base">
                                            <p:cTn id="11" dur="1500" fill="hold"/>
                                            <p:tgtEl>
                                              <p:spTgt spid="30"/>
                                            </p:tgtEl>
                                            <p:attrNameLst>
                                              <p:attrName>ppt_x</p:attrName>
                                            </p:attrNameLst>
                                          </p:cBhvr>
                                          <p:tavLst>
                                            <p:tav tm="0">
                                              <p:val>
                                                <p:strVal val="0-#ppt_w/2"/>
                                              </p:val>
                                            </p:tav>
                                            <p:tav tm="100000">
                                              <p:val>
                                                <p:strVal val="#ppt_x"/>
                                              </p:val>
                                            </p:tav>
                                          </p:tavLst>
                                        </p:anim>
                                        <p:anim calcmode="lin" valueType="num" p14:bounceEnd="60000">
                                          <p:cBhvr additive="base">
                                            <p:cTn id="12" dur="15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14:presetBounceEnd="60000">
                                      <p:stCondLst>
                                        <p:cond delay="900"/>
                                      </p:stCondLst>
                                      <p:childTnLst>
                                        <p:set>
                                          <p:cBhvr>
                                            <p:cTn id="14" dur="1" fill="hold">
                                              <p:stCondLst>
                                                <p:cond delay="0"/>
                                              </p:stCondLst>
                                            </p:cTn>
                                            <p:tgtEl>
                                              <p:spTgt spid="25"/>
                                            </p:tgtEl>
                                            <p:attrNameLst>
                                              <p:attrName>style.visibility</p:attrName>
                                            </p:attrNameLst>
                                          </p:cBhvr>
                                          <p:to>
                                            <p:strVal val="visible"/>
                                          </p:to>
                                        </p:set>
                                        <p:anim calcmode="lin" valueType="num" p14:bounceEnd="60000">
                                          <p:cBhvr additive="base">
                                            <p:cTn id="15" dur="1500" fill="hold"/>
                                            <p:tgtEl>
                                              <p:spTgt spid="25"/>
                                            </p:tgtEl>
                                            <p:attrNameLst>
                                              <p:attrName>ppt_x</p:attrName>
                                            </p:attrNameLst>
                                          </p:cBhvr>
                                          <p:tavLst>
                                            <p:tav tm="0">
                                              <p:val>
                                                <p:strVal val="0-#ppt_w/2"/>
                                              </p:val>
                                            </p:tav>
                                            <p:tav tm="100000">
                                              <p:val>
                                                <p:strVal val="#ppt_x"/>
                                              </p:val>
                                            </p:tav>
                                          </p:tavLst>
                                        </p:anim>
                                        <p:anim calcmode="lin" valueType="num" p14:bounceEnd="60000">
                                          <p:cBhvr additive="base">
                                            <p:cTn id="16" dur="1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14:presetBounceEnd="60000">
                                      <p:stCondLst>
                                        <p:cond delay="1350"/>
                                      </p:stCondLst>
                                      <p:childTnLst>
                                        <p:set>
                                          <p:cBhvr>
                                            <p:cTn id="18" dur="1" fill="hold">
                                              <p:stCondLst>
                                                <p:cond delay="0"/>
                                              </p:stCondLst>
                                            </p:cTn>
                                            <p:tgtEl>
                                              <p:spTgt spid="20"/>
                                            </p:tgtEl>
                                            <p:attrNameLst>
                                              <p:attrName>style.visibility</p:attrName>
                                            </p:attrNameLst>
                                          </p:cBhvr>
                                          <p:to>
                                            <p:strVal val="visible"/>
                                          </p:to>
                                        </p:set>
                                        <p:anim calcmode="lin" valueType="num" p14:bounceEnd="60000">
                                          <p:cBhvr additive="base">
                                            <p:cTn id="19" dur="1500" fill="hold"/>
                                            <p:tgtEl>
                                              <p:spTgt spid="20"/>
                                            </p:tgtEl>
                                            <p:attrNameLst>
                                              <p:attrName>ppt_x</p:attrName>
                                            </p:attrNameLst>
                                          </p:cBhvr>
                                          <p:tavLst>
                                            <p:tav tm="0">
                                              <p:val>
                                                <p:strVal val="0-#ppt_w/2"/>
                                              </p:val>
                                            </p:tav>
                                            <p:tav tm="100000">
                                              <p:val>
                                                <p:strVal val="#ppt_x"/>
                                              </p:val>
                                            </p:tav>
                                          </p:tavLst>
                                        </p:anim>
                                        <p:anim calcmode="lin" valueType="num" p14:bounceEnd="60000">
                                          <p:cBhvr additive="base">
                                            <p:cTn id="20" dur="15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14:presetBounceEnd="60000">
                                      <p:stCondLst>
                                        <p:cond delay="1800"/>
                                      </p:stCondLst>
                                      <p:childTnLst>
                                        <p:set>
                                          <p:cBhvr>
                                            <p:cTn id="22" dur="1" fill="hold">
                                              <p:stCondLst>
                                                <p:cond delay="0"/>
                                              </p:stCondLst>
                                            </p:cTn>
                                            <p:tgtEl>
                                              <p:spTgt spid="13"/>
                                            </p:tgtEl>
                                            <p:attrNameLst>
                                              <p:attrName>style.visibility</p:attrName>
                                            </p:attrNameLst>
                                          </p:cBhvr>
                                          <p:to>
                                            <p:strVal val="visible"/>
                                          </p:to>
                                        </p:set>
                                        <p:anim calcmode="lin" valueType="num" p14:bounceEnd="60000">
                                          <p:cBhvr additive="base">
                                            <p:cTn id="23" dur="1500" fill="hold"/>
                                            <p:tgtEl>
                                              <p:spTgt spid="13"/>
                                            </p:tgtEl>
                                            <p:attrNameLst>
                                              <p:attrName>ppt_x</p:attrName>
                                            </p:attrNameLst>
                                          </p:cBhvr>
                                          <p:tavLst>
                                            <p:tav tm="0">
                                              <p:val>
                                                <p:strVal val="0-#ppt_w/2"/>
                                              </p:val>
                                            </p:tav>
                                            <p:tav tm="100000">
                                              <p:val>
                                                <p:strVal val="#ppt_x"/>
                                              </p:val>
                                            </p:tav>
                                          </p:tavLst>
                                        </p:anim>
                                        <p:anim calcmode="lin" valueType="num" p14:bounceEnd="60000">
                                          <p:cBhvr additive="base">
                                            <p:cTn id="24" dur="1500" fill="hold"/>
                                            <p:tgtEl>
                                              <p:spTgt spid="13"/>
                                            </p:tgtEl>
                                            <p:attrNameLst>
                                              <p:attrName>ppt_y</p:attrName>
                                            </p:attrNameLst>
                                          </p:cBhvr>
                                          <p:tavLst>
                                            <p:tav tm="0">
                                              <p:val>
                                                <p:strVal val="#ppt_y"/>
                                              </p:val>
                                            </p:tav>
                                            <p:tav tm="100000">
                                              <p:val>
                                                <p:strVal val="#ppt_y"/>
                                              </p:val>
                                            </p:tav>
                                          </p:tavLst>
                                        </p:anim>
                                      </p:childTnLst>
                                    </p:cTn>
                                  </p:par>
                                </p:childTnLst>
                              </p:cTn>
                            </p:par>
                            <p:par>
                              <p:cTn id="25" fill="hold">
                                <p:stCondLst>
                                  <p:cond delay="3300"/>
                                </p:stCondLst>
                                <p:childTnLst>
                                  <p:par>
                                    <p:cTn id="26" presetID="1" presetClass="entr" presetSubtype="0" fill="hold" grpId="0" nodeType="afterEffect">
                                      <p:stCondLst>
                                        <p:cond delay="250"/>
                                      </p:stCondLst>
                                      <p:childTnLst>
                                        <p:set>
                                          <p:cBhvr>
                                            <p:cTn id="27" dur="1" fill="hold">
                                              <p:stCondLst>
                                                <p:cond delay="9"/>
                                              </p:stCondLst>
                                            </p:cTn>
                                            <p:tgtEl>
                                              <p:spTgt spid="43"/>
                                            </p:tgtEl>
                                            <p:attrNameLst>
                                              <p:attrName>style.visibility</p:attrName>
                                            </p:attrNameLst>
                                          </p:cBhvr>
                                          <p:to>
                                            <p:strVal val="visible"/>
                                          </p:to>
                                        </p:set>
                                      </p:childTnLst>
                                    </p:cTn>
                                  </p:par>
                                  <p:par>
                                    <p:cTn id="28" presetID="1" presetClass="entr" presetSubtype="0" fill="hold" nodeType="withEffect">
                                      <p:stCondLst>
                                        <p:cond delay="250"/>
                                      </p:stCondLst>
                                      <p:childTnLst>
                                        <p:set>
                                          <p:cBhvr>
                                            <p:cTn id="29" dur="1" fill="hold">
                                              <p:stCondLst>
                                                <p:cond delay="9"/>
                                              </p:stCondLst>
                                            </p:cTn>
                                            <p:tgtEl>
                                              <p:spTgt spid="42"/>
                                            </p:tgtEl>
                                            <p:attrNameLst>
                                              <p:attrName>style.visibility</p:attrName>
                                            </p:attrNameLst>
                                          </p:cBhvr>
                                          <p:to>
                                            <p:strVal val="visible"/>
                                          </p:to>
                                        </p:set>
                                      </p:childTnLst>
                                    </p:cTn>
                                  </p:par>
                                </p:childTnLst>
                              </p:cTn>
                            </p:par>
                            <p:par>
                              <p:cTn id="30" fill="hold">
                                <p:stCondLst>
                                  <p:cond delay="3560"/>
                                </p:stCondLst>
                                <p:childTnLst>
                                  <p:par>
                                    <p:cTn id="31" presetID="1" presetClass="entr" presetSubtype="0" fill="hold" grpId="0" nodeType="afterEffect">
                                      <p:stCondLst>
                                        <p:cond delay="250"/>
                                      </p:stCondLst>
                                      <p:childTnLst>
                                        <p:set>
                                          <p:cBhvr>
                                            <p:cTn id="32" dur="1" fill="hold">
                                              <p:stCondLst>
                                                <p:cond delay="9"/>
                                              </p:stCondLst>
                                            </p:cTn>
                                            <p:tgtEl>
                                              <p:spTgt spid="4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9"/>
                                              </p:stCondLst>
                                            </p:cTn>
                                            <p:tgtEl>
                                              <p:spTgt spid="44"/>
                                            </p:tgtEl>
                                            <p:attrNameLst>
                                              <p:attrName>style.visibility</p:attrName>
                                            </p:attrNameLst>
                                          </p:cBhvr>
                                          <p:to>
                                            <p:strVal val="visible"/>
                                          </p:to>
                                        </p:set>
                                      </p:childTnLst>
                                    </p:cTn>
                                  </p:par>
                                </p:childTnLst>
                              </p:cTn>
                            </p:par>
                            <p:par>
                              <p:cTn id="35" fill="hold">
                                <p:stCondLst>
                                  <p:cond delay="3820"/>
                                </p:stCondLst>
                                <p:childTnLst>
                                  <p:par>
                                    <p:cTn id="36" presetID="1" presetClass="entr" presetSubtype="0" fill="hold" grpId="0" nodeType="afterEffect">
                                      <p:stCondLst>
                                        <p:cond delay="250"/>
                                      </p:stCondLst>
                                      <p:childTnLst>
                                        <p:set>
                                          <p:cBhvr>
                                            <p:cTn id="37" dur="1" fill="hold">
                                              <p:stCondLst>
                                                <p:cond delay="9"/>
                                              </p:stCondLst>
                                            </p:cTn>
                                            <p:tgtEl>
                                              <p:spTgt spid="47"/>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9"/>
                                              </p:stCondLst>
                                            </p:cTn>
                                            <p:tgtEl>
                                              <p:spTgt spid="46"/>
                                            </p:tgtEl>
                                            <p:attrNameLst>
                                              <p:attrName>style.visibility</p:attrName>
                                            </p:attrNameLst>
                                          </p:cBhvr>
                                          <p:to>
                                            <p:strVal val="visible"/>
                                          </p:to>
                                        </p:set>
                                      </p:childTnLst>
                                    </p:cTn>
                                  </p:par>
                                </p:childTnLst>
                              </p:cTn>
                            </p:par>
                            <p:par>
                              <p:cTn id="40" fill="hold">
                                <p:stCondLst>
                                  <p:cond delay="4080"/>
                                </p:stCondLst>
                                <p:childTnLst>
                                  <p:par>
                                    <p:cTn id="41" presetID="1" presetClass="entr" presetSubtype="0" fill="hold" grpId="0" nodeType="afterEffect">
                                      <p:stCondLst>
                                        <p:cond delay="250"/>
                                      </p:stCondLst>
                                      <p:childTnLst>
                                        <p:set>
                                          <p:cBhvr>
                                            <p:cTn id="42" dur="1" fill="hold">
                                              <p:stCondLst>
                                                <p:cond delay="9"/>
                                              </p:stCondLst>
                                            </p:cTn>
                                            <p:tgtEl>
                                              <p:spTgt spid="49"/>
                                            </p:tgtEl>
                                            <p:attrNameLst>
                                              <p:attrName>style.visibility</p:attrName>
                                            </p:attrNameLst>
                                          </p:cBhvr>
                                          <p:to>
                                            <p:strVal val="visible"/>
                                          </p:to>
                                        </p:set>
                                      </p:childTnLst>
                                    </p:cTn>
                                  </p:par>
                                  <p:par>
                                    <p:cTn id="43" presetID="1" presetClass="entr" presetSubtype="0" fill="hold" nodeType="withEffect">
                                      <p:stCondLst>
                                        <p:cond delay="250"/>
                                      </p:stCondLst>
                                      <p:childTnLst>
                                        <p:set>
                                          <p:cBhvr>
                                            <p:cTn id="44" dur="1" fill="hold">
                                              <p:stCondLst>
                                                <p:cond delay="9"/>
                                              </p:stCondLst>
                                            </p:cTn>
                                            <p:tgtEl>
                                              <p:spTgt spid="48"/>
                                            </p:tgtEl>
                                            <p:attrNameLst>
                                              <p:attrName>style.visibility</p:attrName>
                                            </p:attrNameLst>
                                          </p:cBhvr>
                                          <p:to>
                                            <p:strVal val="visible"/>
                                          </p:to>
                                        </p:set>
                                      </p:childTnLst>
                                    </p:cTn>
                                  </p:par>
                                </p:childTnLst>
                              </p:cTn>
                            </p:par>
                            <p:par>
                              <p:cTn id="45" fill="hold">
                                <p:stCondLst>
                                  <p:cond delay="4340"/>
                                </p:stCondLst>
                                <p:childTnLst>
                                  <p:par>
                                    <p:cTn id="46" presetID="1" presetClass="entr" presetSubtype="0" fill="hold" grpId="0" nodeType="afterEffect">
                                      <p:stCondLst>
                                        <p:cond delay="250"/>
                                      </p:stCondLst>
                                      <p:childTnLst>
                                        <p:set>
                                          <p:cBhvr>
                                            <p:cTn id="47" dur="1" fill="hold">
                                              <p:stCondLst>
                                                <p:cond delay="9"/>
                                              </p:stCondLst>
                                            </p:cTn>
                                            <p:tgtEl>
                                              <p:spTgt spid="51"/>
                                            </p:tgtEl>
                                            <p:attrNameLst>
                                              <p:attrName>style.visibility</p:attrName>
                                            </p:attrNameLst>
                                          </p:cBhvr>
                                          <p:to>
                                            <p:strVal val="visible"/>
                                          </p:to>
                                        </p:set>
                                      </p:childTnLst>
                                    </p:cTn>
                                  </p:par>
                                  <p:par>
                                    <p:cTn id="48" presetID="1" presetClass="entr" presetSubtype="0" fill="hold" nodeType="withEffect">
                                      <p:stCondLst>
                                        <p:cond delay="250"/>
                                      </p:stCondLst>
                                      <p:childTnLst>
                                        <p:set>
                                          <p:cBhvr>
                                            <p:cTn id="49" dur="1" fill="hold">
                                              <p:stCondLst>
                                                <p:cond delay="9"/>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p:bldP spid="47" grpId="0"/>
          <p:bldP spid="49" grpId="0"/>
          <p:bldP spid="5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500" fill="hold"/>
                                            <p:tgtEl>
                                              <p:spTgt spid="35"/>
                                            </p:tgtEl>
                                            <p:attrNameLst>
                                              <p:attrName>ppt_x</p:attrName>
                                            </p:attrNameLst>
                                          </p:cBhvr>
                                          <p:tavLst>
                                            <p:tav tm="0">
                                              <p:val>
                                                <p:strVal val="0-#ppt_w/2"/>
                                              </p:val>
                                            </p:tav>
                                            <p:tav tm="100000">
                                              <p:val>
                                                <p:strVal val="#ppt_x"/>
                                              </p:val>
                                            </p:tav>
                                          </p:tavLst>
                                        </p:anim>
                                        <p:anim calcmode="lin" valueType="num">
                                          <p:cBhvr additive="base">
                                            <p:cTn id="8" dur="15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45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500" fill="hold"/>
                                            <p:tgtEl>
                                              <p:spTgt spid="30"/>
                                            </p:tgtEl>
                                            <p:attrNameLst>
                                              <p:attrName>ppt_x</p:attrName>
                                            </p:attrNameLst>
                                          </p:cBhvr>
                                          <p:tavLst>
                                            <p:tav tm="0">
                                              <p:val>
                                                <p:strVal val="0-#ppt_w/2"/>
                                              </p:val>
                                            </p:tav>
                                            <p:tav tm="100000">
                                              <p:val>
                                                <p:strVal val="#ppt_x"/>
                                              </p:val>
                                            </p:tav>
                                          </p:tavLst>
                                        </p:anim>
                                        <p:anim calcmode="lin" valueType="num">
                                          <p:cBhvr additive="base">
                                            <p:cTn id="12" dur="15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9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500" fill="hold"/>
                                            <p:tgtEl>
                                              <p:spTgt spid="25"/>
                                            </p:tgtEl>
                                            <p:attrNameLst>
                                              <p:attrName>ppt_x</p:attrName>
                                            </p:attrNameLst>
                                          </p:cBhvr>
                                          <p:tavLst>
                                            <p:tav tm="0">
                                              <p:val>
                                                <p:strVal val="0-#ppt_w/2"/>
                                              </p:val>
                                            </p:tav>
                                            <p:tav tm="100000">
                                              <p:val>
                                                <p:strVal val="#ppt_x"/>
                                              </p:val>
                                            </p:tav>
                                          </p:tavLst>
                                        </p:anim>
                                        <p:anim calcmode="lin" valueType="num">
                                          <p:cBhvr additive="base">
                                            <p:cTn id="16" dur="1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35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500" fill="hold"/>
                                            <p:tgtEl>
                                              <p:spTgt spid="20"/>
                                            </p:tgtEl>
                                            <p:attrNameLst>
                                              <p:attrName>ppt_x</p:attrName>
                                            </p:attrNameLst>
                                          </p:cBhvr>
                                          <p:tavLst>
                                            <p:tav tm="0">
                                              <p:val>
                                                <p:strVal val="0-#ppt_w/2"/>
                                              </p:val>
                                            </p:tav>
                                            <p:tav tm="100000">
                                              <p:val>
                                                <p:strVal val="#ppt_x"/>
                                              </p:val>
                                            </p:tav>
                                          </p:tavLst>
                                        </p:anim>
                                        <p:anim calcmode="lin" valueType="num">
                                          <p:cBhvr additive="base">
                                            <p:cTn id="20" dur="15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8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500" fill="hold"/>
                                            <p:tgtEl>
                                              <p:spTgt spid="13"/>
                                            </p:tgtEl>
                                            <p:attrNameLst>
                                              <p:attrName>ppt_x</p:attrName>
                                            </p:attrNameLst>
                                          </p:cBhvr>
                                          <p:tavLst>
                                            <p:tav tm="0">
                                              <p:val>
                                                <p:strVal val="0-#ppt_w/2"/>
                                              </p:val>
                                            </p:tav>
                                            <p:tav tm="100000">
                                              <p:val>
                                                <p:strVal val="#ppt_x"/>
                                              </p:val>
                                            </p:tav>
                                          </p:tavLst>
                                        </p:anim>
                                        <p:anim calcmode="lin" valueType="num">
                                          <p:cBhvr additive="base">
                                            <p:cTn id="24" dur="1500" fill="hold"/>
                                            <p:tgtEl>
                                              <p:spTgt spid="13"/>
                                            </p:tgtEl>
                                            <p:attrNameLst>
                                              <p:attrName>ppt_y</p:attrName>
                                            </p:attrNameLst>
                                          </p:cBhvr>
                                          <p:tavLst>
                                            <p:tav tm="0">
                                              <p:val>
                                                <p:strVal val="#ppt_y"/>
                                              </p:val>
                                            </p:tav>
                                            <p:tav tm="100000">
                                              <p:val>
                                                <p:strVal val="#ppt_y"/>
                                              </p:val>
                                            </p:tav>
                                          </p:tavLst>
                                        </p:anim>
                                      </p:childTnLst>
                                    </p:cTn>
                                  </p:par>
                                </p:childTnLst>
                              </p:cTn>
                            </p:par>
                            <p:par>
                              <p:cTn id="25" fill="hold">
                                <p:stCondLst>
                                  <p:cond delay="3300"/>
                                </p:stCondLst>
                                <p:childTnLst>
                                  <p:par>
                                    <p:cTn id="26" presetID="1" presetClass="entr" presetSubtype="0" fill="hold" grpId="0" nodeType="afterEffect">
                                      <p:stCondLst>
                                        <p:cond delay="250"/>
                                      </p:stCondLst>
                                      <p:childTnLst>
                                        <p:set>
                                          <p:cBhvr>
                                            <p:cTn id="27" dur="1" fill="hold">
                                              <p:stCondLst>
                                                <p:cond delay="9"/>
                                              </p:stCondLst>
                                            </p:cTn>
                                            <p:tgtEl>
                                              <p:spTgt spid="43"/>
                                            </p:tgtEl>
                                            <p:attrNameLst>
                                              <p:attrName>style.visibility</p:attrName>
                                            </p:attrNameLst>
                                          </p:cBhvr>
                                          <p:to>
                                            <p:strVal val="visible"/>
                                          </p:to>
                                        </p:set>
                                      </p:childTnLst>
                                    </p:cTn>
                                  </p:par>
                                  <p:par>
                                    <p:cTn id="28" presetID="1" presetClass="entr" presetSubtype="0" fill="hold" nodeType="withEffect">
                                      <p:stCondLst>
                                        <p:cond delay="250"/>
                                      </p:stCondLst>
                                      <p:childTnLst>
                                        <p:set>
                                          <p:cBhvr>
                                            <p:cTn id="29" dur="1" fill="hold">
                                              <p:stCondLst>
                                                <p:cond delay="9"/>
                                              </p:stCondLst>
                                            </p:cTn>
                                            <p:tgtEl>
                                              <p:spTgt spid="42"/>
                                            </p:tgtEl>
                                            <p:attrNameLst>
                                              <p:attrName>style.visibility</p:attrName>
                                            </p:attrNameLst>
                                          </p:cBhvr>
                                          <p:to>
                                            <p:strVal val="visible"/>
                                          </p:to>
                                        </p:set>
                                      </p:childTnLst>
                                    </p:cTn>
                                  </p:par>
                                </p:childTnLst>
                              </p:cTn>
                            </p:par>
                            <p:par>
                              <p:cTn id="30" fill="hold">
                                <p:stCondLst>
                                  <p:cond delay="3560"/>
                                </p:stCondLst>
                                <p:childTnLst>
                                  <p:par>
                                    <p:cTn id="31" presetID="1" presetClass="entr" presetSubtype="0" fill="hold" grpId="0" nodeType="afterEffect">
                                      <p:stCondLst>
                                        <p:cond delay="250"/>
                                      </p:stCondLst>
                                      <p:childTnLst>
                                        <p:set>
                                          <p:cBhvr>
                                            <p:cTn id="32" dur="1" fill="hold">
                                              <p:stCondLst>
                                                <p:cond delay="9"/>
                                              </p:stCondLst>
                                            </p:cTn>
                                            <p:tgtEl>
                                              <p:spTgt spid="4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9"/>
                                              </p:stCondLst>
                                            </p:cTn>
                                            <p:tgtEl>
                                              <p:spTgt spid="44"/>
                                            </p:tgtEl>
                                            <p:attrNameLst>
                                              <p:attrName>style.visibility</p:attrName>
                                            </p:attrNameLst>
                                          </p:cBhvr>
                                          <p:to>
                                            <p:strVal val="visible"/>
                                          </p:to>
                                        </p:set>
                                      </p:childTnLst>
                                    </p:cTn>
                                  </p:par>
                                </p:childTnLst>
                              </p:cTn>
                            </p:par>
                            <p:par>
                              <p:cTn id="35" fill="hold">
                                <p:stCondLst>
                                  <p:cond delay="3820"/>
                                </p:stCondLst>
                                <p:childTnLst>
                                  <p:par>
                                    <p:cTn id="36" presetID="1" presetClass="entr" presetSubtype="0" fill="hold" grpId="0" nodeType="afterEffect">
                                      <p:stCondLst>
                                        <p:cond delay="250"/>
                                      </p:stCondLst>
                                      <p:childTnLst>
                                        <p:set>
                                          <p:cBhvr>
                                            <p:cTn id="37" dur="1" fill="hold">
                                              <p:stCondLst>
                                                <p:cond delay="9"/>
                                              </p:stCondLst>
                                            </p:cTn>
                                            <p:tgtEl>
                                              <p:spTgt spid="47"/>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9"/>
                                              </p:stCondLst>
                                            </p:cTn>
                                            <p:tgtEl>
                                              <p:spTgt spid="46"/>
                                            </p:tgtEl>
                                            <p:attrNameLst>
                                              <p:attrName>style.visibility</p:attrName>
                                            </p:attrNameLst>
                                          </p:cBhvr>
                                          <p:to>
                                            <p:strVal val="visible"/>
                                          </p:to>
                                        </p:set>
                                      </p:childTnLst>
                                    </p:cTn>
                                  </p:par>
                                </p:childTnLst>
                              </p:cTn>
                            </p:par>
                            <p:par>
                              <p:cTn id="40" fill="hold">
                                <p:stCondLst>
                                  <p:cond delay="4080"/>
                                </p:stCondLst>
                                <p:childTnLst>
                                  <p:par>
                                    <p:cTn id="41" presetID="1" presetClass="entr" presetSubtype="0" fill="hold" grpId="0" nodeType="afterEffect">
                                      <p:stCondLst>
                                        <p:cond delay="250"/>
                                      </p:stCondLst>
                                      <p:childTnLst>
                                        <p:set>
                                          <p:cBhvr>
                                            <p:cTn id="42" dur="1" fill="hold">
                                              <p:stCondLst>
                                                <p:cond delay="9"/>
                                              </p:stCondLst>
                                            </p:cTn>
                                            <p:tgtEl>
                                              <p:spTgt spid="49"/>
                                            </p:tgtEl>
                                            <p:attrNameLst>
                                              <p:attrName>style.visibility</p:attrName>
                                            </p:attrNameLst>
                                          </p:cBhvr>
                                          <p:to>
                                            <p:strVal val="visible"/>
                                          </p:to>
                                        </p:set>
                                      </p:childTnLst>
                                    </p:cTn>
                                  </p:par>
                                  <p:par>
                                    <p:cTn id="43" presetID="1" presetClass="entr" presetSubtype="0" fill="hold" nodeType="withEffect">
                                      <p:stCondLst>
                                        <p:cond delay="250"/>
                                      </p:stCondLst>
                                      <p:childTnLst>
                                        <p:set>
                                          <p:cBhvr>
                                            <p:cTn id="44" dur="1" fill="hold">
                                              <p:stCondLst>
                                                <p:cond delay="9"/>
                                              </p:stCondLst>
                                            </p:cTn>
                                            <p:tgtEl>
                                              <p:spTgt spid="48"/>
                                            </p:tgtEl>
                                            <p:attrNameLst>
                                              <p:attrName>style.visibility</p:attrName>
                                            </p:attrNameLst>
                                          </p:cBhvr>
                                          <p:to>
                                            <p:strVal val="visible"/>
                                          </p:to>
                                        </p:set>
                                      </p:childTnLst>
                                    </p:cTn>
                                  </p:par>
                                </p:childTnLst>
                              </p:cTn>
                            </p:par>
                            <p:par>
                              <p:cTn id="45" fill="hold">
                                <p:stCondLst>
                                  <p:cond delay="4340"/>
                                </p:stCondLst>
                                <p:childTnLst>
                                  <p:par>
                                    <p:cTn id="46" presetID="1" presetClass="entr" presetSubtype="0" fill="hold" grpId="0" nodeType="afterEffect">
                                      <p:stCondLst>
                                        <p:cond delay="250"/>
                                      </p:stCondLst>
                                      <p:childTnLst>
                                        <p:set>
                                          <p:cBhvr>
                                            <p:cTn id="47" dur="1" fill="hold">
                                              <p:stCondLst>
                                                <p:cond delay="9"/>
                                              </p:stCondLst>
                                            </p:cTn>
                                            <p:tgtEl>
                                              <p:spTgt spid="51"/>
                                            </p:tgtEl>
                                            <p:attrNameLst>
                                              <p:attrName>style.visibility</p:attrName>
                                            </p:attrNameLst>
                                          </p:cBhvr>
                                          <p:to>
                                            <p:strVal val="visible"/>
                                          </p:to>
                                        </p:set>
                                      </p:childTnLst>
                                    </p:cTn>
                                  </p:par>
                                  <p:par>
                                    <p:cTn id="48" presetID="1" presetClass="entr" presetSubtype="0" fill="hold" nodeType="withEffect">
                                      <p:stCondLst>
                                        <p:cond delay="250"/>
                                      </p:stCondLst>
                                      <p:childTnLst>
                                        <p:set>
                                          <p:cBhvr>
                                            <p:cTn id="49" dur="1" fill="hold">
                                              <p:stCondLst>
                                                <p:cond delay="9"/>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p:bldP spid="47" grpId="0"/>
          <p:bldP spid="49" grpId="0"/>
          <p:bldP spid="51"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B761D-D730-3F75-C02A-34204276A58E}"/>
            </a:ext>
          </a:extLst>
        </p:cNvPr>
        <p:cNvGrpSpPr/>
        <p:nvPr/>
      </p:nvGrpSpPr>
      <p:grpSpPr>
        <a:xfrm>
          <a:off x="0" y="0"/>
          <a:ext cx="0" cy="0"/>
          <a:chOff x="0" y="0"/>
          <a:chExt cx="0" cy="0"/>
        </a:xfrm>
      </p:grpSpPr>
      <p:pic>
        <p:nvPicPr>
          <p:cNvPr id="12" name="Afbeelding 11">
            <a:extLst>
              <a:ext uri="{FF2B5EF4-FFF2-40B4-BE49-F238E27FC236}">
                <a16:creationId xmlns:a16="http://schemas.microsoft.com/office/drawing/2014/main" id="{685CFC30-3729-81A9-2AB8-8EA82A2D26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7" y="0"/>
            <a:ext cx="12228520" cy="6867812"/>
          </a:xfrm>
          <a:prstGeom prst="rect">
            <a:avLst/>
          </a:prstGeom>
        </p:spPr>
      </p:pic>
      <p:sp>
        <p:nvSpPr>
          <p:cNvPr id="4" name="Rectangle 4">
            <a:extLst>
              <a:ext uri="{FF2B5EF4-FFF2-40B4-BE49-F238E27FC236}">
                <a16:creationId xmlns:a16="http://schemas.microsoft.com/office/drawing/2014/main" id="{0EBE5EE7-FB87-0AFA-8962-179DA0A3AACA}"/>
              </a:ext>
            </a:extLst>
          </p:cNvPr>
          <p:cNvSpPr>
            <a:spLocks noChangeArrowheads="1"/>
          </p:cNvSpPr>
          <p:nvPr/>
        </p:nvSpPr>
        <p:spPr bwMode="auto">
          <a:xfrm>
            <a:off x="0" y="-153888"/>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sz="1400"/>
          </a:p>
        </p:txBody>
      </p:sp>
      <p:sp>
        <p:nvSpPr>
          <p:cNvPr id="6" name="Rectangle 6">
            <a:extLst>
              <a:ext uri="{FF2B5EF4-FFF2-40B4-BE49-F238E27FC236}">
                <a16:creationId xmlns:a16="http://schemas.microsoft.com/office/drawing/2014/main" id="{6A11C289-0197-31F7-5C67-14DD73D030E8}"/>
              </a:ext>
            </a:extLst>
          </p:cNvPr>
          <p:cNvSpPr>
            <a:spLocks noChangeArrowheads="1"/>
          </p:cNvSpPr>
          <p:nvPr/>
        </p:nvSpPr>
        <p:spPr bwMode="auto">
          <a:xfrm>
            <a:off x="4469532" y="284676"/>
            <a:ext cx="844327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sz="1400"/>
          </a:p>
        </p:txBody>
      </p:sp>
      <p:pic>
        <p:nvPicPr>
          <p:cNvPr id="13" name="Afbeelding 12">
            <a:extLst>
              <a:ext uri="{FF2B5EF4-FFF2-40B4-BE49-F238E27FC236}">
                <a16:creationId xmlns:a16="http://schemas.microsoft.com/office/drawing/2014/main" id="{55045A52-7582-9FCA-5C92-43833527AB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48" y="338944"/>
            <a:ext cx="6510569" cy="974712"/>
          </a:xfrm>
          <a:prstGeom prst="rect">
            <a:avLst/>
          </a:prstGeom>
        </p:spPr>
      </p:pic>
      <p:sp>
        <p:nvSpPr>
          <p:cNvPr id="16" name="Tekstvak 15">
            <a:extLst>
              <a:ext uri="{FF2B5EF4-FFF2-40B4-BE49-F238E27FC236}">
                <a16:creationId xmlns:a16="http://schemas.microsoft.com/office/drawing/2014/main" id="{FAD53FEC-FFD8-28A4-DF8C-CD4A17A3EEC9}"/>
              </a:ext>
            </a:extLst>
          </p:cNvPr>
          <p:cNvSpPr txBox="1"/>
          <p:nvPr/>
        </p:nvSpPr>
        <p:spPr>
          <a:xfrm>
            <a:off x="759315" y="540136"/>
            <a:ext cx="4637423" cy="523220"/>
          </a:xfrm>
          <a:prstGeom prst="rect">
            <a:avLst/>
          </a:prstGeom>
          <a:noFill/>
        </p:spPr>
        <p:txBody>
          <a:bodyPr wrap="none" rtlCol="0">
            <a:spAutoFit/>
          </a:bodyPr>
          <a:lstStyle/>
          <a:p>
            <a:r>
              <a:rPr lang="nl-NL" sz="2800" dirty="0">
                <a:solidFill>
                  <a:schemeClr val="bg1"/>
                </a:solidFill>
                <a:latin typeface="Museo 500" panose="02000000000000000000" pitchFamily="50" charset="0"/>
              </a:rPr>
              <a:t>Huidige situatie woningen</a:t>
            </a:r>
          </a:p>
        </p:txBody>
      </p:sp>
      <p:sp>
        <p:nvSpPr>
          <p:cNvPr id="8" name="Tekstvak 7">
            <a:extLst>
              <a:ext uri="{FF2B5EF4-FFF2-40B4-BE49-F238E27FC236}">
                <a16:creationId xmlns:a16="http://schemas.microsoft.com/office/drawing/2014/main" id="{12C59B5A-A13C-E224-4B8F-05A346DDD9DA}"/>
              </a:ext>
            </a:extLst>
          </p:cNvPr>
          <p:cNvSpPr txBox="1"/>
          <p:nvPr/>
        </p:nvSpPr>
        <p:spPr>
          <a:xfrm>
            <a:off x="640312" y="1652600"/>
            <a:ext cx="9087149" cy="2554545"/>
          </a:xfrm>
          <a:prstGeom prst="rect">
            <a:avLst/>
          </a:prstGeom>
          <a:noFill/>
        </p:spPr>
        <p:txBody>
          <a:bodyPr wrap="square" rtlCol="0">
            <a:spAutoFit/>
          </a:bodyPr>
          <a:lstStyle/>
          <a:p>
            <a:pPr>
              <a:buClr>
                <a:schemeClr val="accent2">
                  <a:lumMod val="75000"/>
                </a:schemeClr>
              </a:buClr>
            </a:pPr>
            <a:r>
              <a:rPr lang="nl-NL" sz="2000" dirty="0">
                <a:latin typeface="Museo 500" panose="02000000000000000000" pitchFamily="50" charset="0"/>
              </a:rPr>
              <a:t>Algemeen </a:t>
            </a:r>
          </a:p>
          <a:p>
            <a:pPr>
              <a:buClr>
                <a:schemeClr val="accent2">
                  <a:lumMod val="75000"/>
                </a:schemeClr>
              </a:buClr>
            </a:pPr>
            <a:endParaRPr lang="nl-NL" sz="2000" dirty="0">
              <a:latin typeface="Museo 500" panose="02000000000000000000" pitchFamily="50" charset="0"/>
            </a:endParaRPr>
          </a:p>
          <a:p>
            <a:pPr marL="342900" indent="-342900">
              <a:buClr>
                <a:schemeClr val="accent2">
                  <a:lumMod val="75000"/>
                </a:schemeClr>
              </a:buClr>
              <a:buFont typeface="Arial" panose="020B0604020202020204" pitchFamily="34" charset="0"/>
              <a:buChar char="•"/>
            </a:pPr>
            <a:r>
              <a:rPr lang="nl-NL" sz="2000" dirty="0">
                <a:latin typeface="Museo 500" panose="02000000000000000000" pitchFamily="50" charset="0"/>
              </a:rPr>
              <a:t>Gevelisolatie</a:t>
            </a:r>
          </a:p>
          <a:p>
            <a:pPr marL="342900" indent="-342900">
              <a:buClr>
                <a:schemeClr val="accent2">
                  <a:lumMod val="75000"/>
                </a:schemeClr>
              </a:buClr>
              <a:buFont typeface="Arial" panose="020B0604020202020204" pitchFamily="34" charset="0"/>
              <a:buChar char="•"/>
            </a:pPr>
            <a:r>
              <a:rPr lang="nl-NL" sz="2000" dirty="0">
                <a:latin typeface="Museo 500" panose="02000000000000000000" pitchFamily="50" charset="0"/>
              </a:rPr>
              <a:t>Dakisolatie</a:t>
            </a:r>
          </a:p>
          <a:p>
            <a:pPr marL="342900" indent="-342900">
              <a:buClr>
                <a:schemeClr val="accent2">
                  <a:lumMod val="75000"/>
                </a:schemeClr>
              </a:buClr>
              <a:buFont typeface="Arial" panose="020B0604020202020204" pitchFamily="34" charset="0"/>
              <a:buChar char="•"/>
            </a:pPr>
            <a:r>
              <a:rPr lang="nl-NL" sz="2000" dirty="0">
                <a:latin typeface="Museo 500" panose="02000000000000000000" pitchFamily="50" charset="0"/>
              </a:rPr>
              <a:t>Dubbel glas</a:t>
            </a:r>
          </a:p>
          <a:p>
            <a:pPr marL="342900" indent="-342900">
              <a:buClr>
                <a:schemeClr val="accent2">
                  <a:lumMod val="75000"/>
                </a:schemeClr>
              </a:buClr>
              <a:buFont typeface="Arial" panose="020B0604020202020204" pitchFamily="34" charset="0"/>
              <a:buChar char="•"/>
            </a:pPr>
            <a:r>
              <a:rPr lang="nl-NL" sz="2000" dirty="0" err="1">
                <a:latin typeface="Museo 500" panose="02000000000000000000" pitchFamily="50" charset="0"/>
              </a:rPr>
              <a:t>HR-ketel</a:t>
            </a:r>
            <a:endParaRPr lang="nl-NL" sz="2000" dirty="0">
              <a:latin typeface="Museo 500" panose="02000000000000000000" pitchFamily="50" charset="0"/>
            </a:endParaRPr>
          </a:p>
          <a:p>
            <a:pPr>
              <a:buClr>
                <a:schemeClr val="accent2">
                  <a:lumMod val="75000"/>
                </a:schemeClr>
              </a:buClr>
            </a:pPr>
            <a:endParaRPr lang="nl-NL" sz="2000" dirty="0">
              <a:latin typeface="Museo 500" panose="02000000000000000000" pitchFamily="50" charset="0"/>
            </a:endParaRPr>
          </a:p>
          <a:p>
            <a:pPr>
              <a:buClr>
                <a:schemeClr val="accent2">
                  <a:lumMod val="75000"/>
                </a:schemeClr>
              </a:buClr>
            </a:pPr>
            <a:endParaRPr lang="nl-NL" sz="2000" dirty="0">
              <a:latin typeface="Museo Sans 300" panose="02000000000000000000" pitchFamily="50" charset="0"/>
            </a:endParaRPr>
          </a:p>
        </p:txBody>
      </p:sp>
    </p:spTree>
    <p:extLst>
      <p:ext uri="{BB962C8B-B14F-4D97-AF65-F5344CB8AC3E}">
        <p14:creationId xmlns:p14="http://schemas.microsoft.com/office/powerpoint/2010/main" val="30829312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Afbeelding 18">
            <a:extLst>
              <a:ext uri="{FF2B5EF4-FFF2-40B4-BE49-F238E27FC236}">
                <a16:creationId xmlns:a16="http://schemas.microsoft.com/office/drawing/2014/main" id="{F7C1D6FA-EEDE-414E-93B7-D9DB6C8B81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7" y="0"/>
            <a:ext cx="12228520" cy="6867812"/>
          </a:xfrm>
          <a:prstGeom prst="rect">
            <a:avLst/>
          </a:prstGeom>
        </p:spPr>
      </p:pic>
      <p:sp>
        <p:nvSpPr>
          <p:cNvPr id="3" name="Titel 1">
            <a:extLst>
              <a:ext uri="{FF2B5EF4-FFF2-40B4-BE49-F238E27FC236}">
                <a16:creationId xmlns:a16="http://schemas.microsoft.com/office/drawing/2014/main" id="{5D408D8A-41DA-6536-D5B8-C75AB3607E2C}"/>
              </a:ext>
            </a:extLst>
          </p:cNvPr>
          <p:cNvSpPr txBox="1">
            <a:spLocks/>
          </p:cNvSpPr>
          <p:nvPr/>
        </p:nvSpPr>
        <p:spPr>
          <a:xfrm>
            <a:off x="2398245" y="2303728"/>
            <a:ext cx="5763599" cy="13362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3200" u="sng" dirty="0">
                <a:solidFill>
                  <a:srgbClr val="E46804"/>
                </a:solidFill>
                <a:latin typeface="Museo 700" panose="02000000000000000000" pitchFamily="50" charset="0"/>
              </a:rPr>
              <a:t>Peter van Well</a:t>
            </a:r>
          </a:p>
          <a:p>
            <a:pPr algn="ctr"/>
            <a:r>
              <a:rPr lang="nl-NL" sz="2800" dirty="0">
                <a:solidFill>
                  <a:srgbClr val="1A518E"/>
                </a:solidFill>
                <a:latin typeface="Museo Sans 300" panose="02000000000000000000" pitchFamily="50" charset="0"/>
              </a:rPr>
              <a:t>Projectadviseur Duurzaamheid</a:t>
            </a:r>
          </a:p>
        </p:txBody>
      </p:sp>
    </p:spTree>
    <p:extLst>
      <p:ext uri="{BB962C8B-B14F-4D97-AF65-F5344CB8AC3E}">
        <p14:creationId xmlns:p14="http://schemas.microsoft.com/office/powerpoint/2010/main" val="8914784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A518A"/>
        </a:solid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B04826C7-466D-4A39-899D-89E14E209217}"/>
              </a:ext>
            </a:extLst>
          </p:cNvPr>
          <p:cNvSpPr txBox="1"/>
          <p:nvPr/>
        </p:nvSpPr>
        <p:spPr>
          <a:xfrm>
            <a:off x="3996001" y="3015704"/>
            <a:ext cx="4199996" cy="769441"/>
          </a:xfrm>
          <a:prstGeom prst="rect">
            <a:avLst/>
          </a:prstGeom>
          <a:noFill/>
        </p:spPr>
        <p:txBody>
          <a:bodyPr wrap="none" rtlCol="0">
            <a:spAutoFit/>
          </a:bodyPr>
          <a:lstStyle/>
          <a:p>
            <a:r>
              <a:rPr lang="nl-NL" sz="4400" dirty="0">
                <a:solidFill>
                  <a:schemeClr val="bg1"/>
                </a:solidFill>
                <a:latin typeface="Museo 700" panose="02000000000000000000" pitchFamily="50" charset="0"/>
              </a:rPr>
              <a:t>Mogelijkheden</a:t>
            </a:r>
          </a:p>
        </p:txBody>
      </p:sp>
      <p:cxnSp>
        <p:nvCxnSpPr>
          <p:cNvPr id="8" name="Rechte verbindingslijn 7">
            <a:extLst>
              <a:ext uri="{FF2B5EF4-FFF2-40B4-BE49-F238E27FC236}">
                <a16:creationId xmlns:a16="http://schemas.microsoft.com/office/drawing/2014/main" id="{E305B5CD-DDC9-4D41-B48C-F92616A5EB66}"/>
              </a:ext>
            </a:extLst>
          </p:cNvPr>
          <p:cNvCxnSpPr/>
          <p:nvPr/>
        </p:nvCxnSpPr>
        <p:spPr>
          <a:xfrm>
            <a:off x="3643312" y="3810000"/>
            <a:ext cx="4905375"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208154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AE966271-376C-4B41-96B4-194AC14509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7" y="0"/>
            <a:ext cx="12228520" cy="6867812"/>
          </a:xfrm>
          <a:prstGeom prst="rect">
            <a:avLst/>
          </a:prstGeom>
        </p:spPr>
      </p:pic>
      <p:sp>
        <p:nvSpPr>
          <p:cNvPr id="4" name="Rectangle 4">
            <a:extLst>
              <a:ext uri="{FF2B5EF4-FFF2-40B4-BE49-F238E27FC236}">
                <a16:creationId xmlns:a16="http://schemas.microsoft.com/office/drawing/2014/main" id="{BAEE066D-5433-45D4-93DA-D8E6A5C42338}"/>
              </a:ext>
            </a:extLst>
          </p:cNvPr>
          <p:cNvSpPr>
            <a:spLocks noChangeArrowheads="1"/>
          </p:cNvSpPr>
          <p:nvPr/>
        </p:nvSpPr>
        <p:spPr bwMode="auto">
          <a:xfrm>
            <a:off x="0" y="-153888"/>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sz="1400"/>
          </a:p>
        </p:txBody>
      </p:sp>
      <p:sp>
        <p:nvSpPr>
          <p:cNvPr id="6" name="Rectangle 6">
            <a:extLst>
              <a:ext uri="{FF2B5EF4-FFF2-40B4-BE49-F238E27FC236}">
                <a16:creationId xmlns:a16="http://schemas.microsoft.com/office/drawing/2014/main" id="{9357C71B-432B-4FB3-9344-BEAC9AD16F5D}"/>
              </a:ext>
            </a:extLst>
          </p:cNvPr>
          <p:cNvSpPr>
            <a:spLocks noChangeArrowheads="1"/>
          </p:cNvSpPr>
          <p:nvPr/>
        </p:nvSpPr>
        <p:spPr bwMode="auto">
          <a:xfrm>
            <a:off x="4469532" y="284676"/>
            <a:ext cx="844327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sz="1400"/>
          </a:p>
        </p:txBody>
      </p:sp>
      <p:sp>
        <p:nvSpPr>
          <p:cNvPr id="19" name="Tekstvak 18">
            <a:extLst>
              <a:ext uri="{FF2B5EF4-FFF2-40B4-BE49-F238E27FC236}">
                <a16:creationId xmlns:a16="http://schemas.microsoft.com/office/drawing/2014/main" id="{C259A09A-EF17-4457-8AF0-0D9624AC62AF}"/>
              </a:ext>
            </a:extLst>
          </p:cNvPr>
          <p:cNvSpPr txBox="1"/>
          <p:nvPr/>
        </p:nvSpPr>
        <p:spPr>
          <a:xfrm>
            <a:off x="639980" y="5109932"/>
            <a:ext cx="1568741" cy="400110"/>
          </a:xfrm>
          <a:prstGeom prst="rect">
            <a:avLst/>
          </a:prstGeom>
          <a:noFill/>
        </p:spPr>
        <p:txBody>
          <a:bodyPr wrap="square" rtlCol="0">
            <a:spAutoFit/>
          </a:bodyPr>
          <a:lstStyle/>
          <a:p>
            <a:r>
              <a:rPr lang="nl-NL" sz="2000" dirty="0">
                <a:solidFill>
                  <a:srgbClr val="ECF0FA"/>
                </a:solidFill>
                <a:latin typeface="Museo 300" panose="02000000000000000000" pitchFamily="50" charset="0"/>
              </a:rPr>
              <a:t>Licht Blauw</a:t>
            </a:r>
          </a:p>
        </p:txBody>
      </p:sp>
      <p:pic>
        <p:nvPicPr>
          <p:cNvPr id="13" name="Afbeelding 12">
            <a:extLst>
              <a:ext uri="{FF2B5EF4-FFF2-40B4-BE49-F238E27FC236}">
                <a16:creationId xmlns:a16="http://schemas.microsoft.com/office/drawing/2014/main" id="{FE33EFE6-2CF6-4901-86E1-D2801919A4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079" y="324278"/>
            <a:ext cx="4062621" cy="974712"/>
          </a:xfrm>
          <a:prstGeom prst="rect">
            <a:avLst/>
          </a:prstGeom>
        </p:spPr>
      </p:pic>
      <p:sp>
        <p:nvSpPr>
          <p:cNvPr id="16" name="Tekstvak 15">
            <a:extLst>
              <a:ext uri="{FF2B5EF4-FFF2-40B4-BE49-F238E27FC236}">
                <a16:creationId xmlns:a16="http://schemas.microsoft.com/office/drawing/2014/main" id="{122AD3CE-B7DB-4CF2-BCA2-3C6C7F44EBC8}"/>
              </a:ext>
            </a:extLst>
          </p:cNvPr>
          <p:cNvSpPr txBox="1"/>
          <p:nvPr/>
        </p:nvSpPr>
        <p:spPr>
          <a:xfrm>
            <a:off x="759315" y="540136"/>
            <a:ext cx="2676758" cy="523220"/>
          </a:xfrm>
          <a:prstGeom prst="rect">
            <a:avLst/>
          </a:prstGeom>
          <a:noFill/>
        </p:spPr>
        <p:txBody>
          <a:bodyPr wrap="none" rtlCol="0">
            <a:spAutoFit/>
          </a:bodyPr>
          <a:lstStyle/>
          <a:p>
            <a:r>
              <a:rPr lang="nl-NL" sz="2800" dirty="0">
                <a:solidFill>
                  <a:schemeClr val="bg1"/>
                </a:solidFill>
                <a:latin typeface="Museo 500" panose="02000000000000000000" pitchFamily="50" charset="0"/>
              </a:rPr>
              <a:t>Verduurzamen</a:t>
            </a:r>
          </a:p>
        </p:txBody>
      </p:sp>
      <p:sp>
        <p:nvSpPr>
          <p:cNvPr id="10" name="Tekstvak 9">
            <a:extLst>
              <a:ext uri="{FF2B5EF4-FFF2-40B4-BE49-F238E27FC236}">
                <a16:creationId xmlns:a16="http://schemas.microsoft.com/office/drawing/2014/main" id="{F5DAC764-DCD1-4D66-A453-767A530042DA}"/>
              </a:ext>
            </a:extLst>
          </p:cNvPr>
          <p:cNvSpPr txBox="1"/>
          <p:nvPr/>
        </p:nvSpPr>
        <p:spPr>
          <a:xfrm>
            <a:off x="895051" y="2079144"/>
            <a:ext cx="5850146" cy="2246769"/>
          </a:xfrm>
          <a:prstGeom prst="rect">
            <a:avLst/>
          </a:prstGeom>
          <a:noFill/>
        </p:spPr>
        <p:txBody>
          <a:bodyPr wrap="square" rtlCol="0">
            <a:spAutoFit/>
          </a:bodyPr>
          <a:lstStyle/>
          <a:p>
            <a:pPr marL="342900" indent="-342900">
              <a:buClr>
                <a:schemeClr val="accent2">
                  <a:lumMod val="75000"/>
                </a:schemeClr>
              </a:buClr>
              <a:buFont typeface="Arial" panose="020B0604020202020204" pitchFamily="34" charset="0"/>
              <a:buChar char="•"/>
            </a:pPr>
            <a:r>
              <a:rPr lang="nl-NL" sz="2000" dirty="0">
                <a:latin typeface="Museo Sans 300" panose="02000000000000000000" pitchFamily="50" charset="0"/>
              </a:rPr>
              <a:t>Isolerende mogelijkheden,</a:t>
            </a:r>
          </a:p>
          <a:p>
            <a:pPr marL="342900" indent="-342900">
              <a:buClr>
                <a:schemeClr val="accent2">
                  <a:lumMod val="75000"/>
                </a:schemeClr>
              </a:buClr>
              <a:buFont typeface="Arial" panose="020B0604020202020204" pitchFamily="34" charset="0"/>
              <a:buChar char="•"/>
            </a:pPr>
            <a:endParaRPr lang="nl-NL" sz="2000" dirty="0">
              <a:latin typeface="Museo Sans 300" panose="02000000000000000000" pitchFamily="50" charset="0"/>
            </a:endParaRPr>
          </a:p>
          <a:p>
            <a:pPr marL="342900" indent="-342900">
              <a:buClr>
                <a:schemeClr val="accent2">
                  <a:lumMod val="75000"/>
                </a:schemeClr>
              </a:buClr>
              <a:buFont typeface="Arial" panose="020B0604020202020204" pitchFamily="34" charset="0"/>
              <a:buChar char="•"/>
            </a:pPr>
            <a:r>
              <a:rPr lang="nl-NL" sz="2000" dirty="0">
                <a:latin typeface="Museo Sans 300" panose="02000000000000000000" pitchFamily="50" charset="0"/>
              </a:rPr>
              <a:t>Ventilatie mogelijkheden,</a:t>
            </a:r>
          </a:p>
          <a:p>
            <a:pPr marL="342900" indent="-342900">
              <a:buClr>
                <a:schemeClr val="accent2">
                  <a:lumMod val="75000"/>
                </a:schemeClr>
              </a:buClr>
              <a:buFont typeface="Arial" panose="020B0604020202020204" pitchFamily="34" charset="0"/>
              <a:buChar char="•"/>
            </a:pPr>
            <a:endParaRPr lang="nl-NL" sz="2000" dirty="0">
              <a:latin typeface="Museo Sans 300" panose="02000000000000000000" pitchFamily="50" charset="0"/>
            </a:endParaRPr>
          </a:p>
          <a:p>
            <a:pPr marL="342900" indent="-342900">
              <a:buClr>
                <a:schemeClr val="accent2">
                  <a:lumMod val="75000"/>
                </a:schemeClr>
              </a:buClr>
              <a:buFont typeface="Arial" panose="020B0604020202020204" pitchFamily="34" charset="0"/>
              <a:buChar char="•"/>
            </a:pPr>
            <a:r>
              <a:rPr lang="nl-NL" sz="2000" dirty="0">
                <a:latin typeface="Museo Sans 300" panose="02000000000000000000" pitchFamily="50" charset="0"/>
              </a:rPr>
              <a:t>Alternatieve warmtebronnen,</a:t>
            </a:r>
          </a:p>
          <a:p>
            <a:pPr marL="342900" indent="-342900">
              <a:buClr>
                <a:schemeClr val="accent2">
                  <a:lumMod val="75000"/>
                </a:schemeClr>
              </a:buClr>
              <a:buFont typeface="Arial" panose="020B0604020202020204" pitchFamily="34" charset="0"/>
              <a:buChar char="•"/>
            </a:pPr>
            <a:endParaRPr lang="nl-NL" sz="2000" dirty="0">
              <a:latin typeface="Museo Sans 300" panose="02000000000000000000" pitchFamily="50" charset="0"/>
            </a:endParaRPr>
          </a:p>
          <a:p>
            <a:pPr marL="342900" indent="-342900">
              <a:buClr>
                <a:schemeClr val="accent2">
                  <a:lumMod val="75000"/>
                </a:schemeClr>
              </a:buClr>
              <a:buFont typeface="Arial" panose="020B0604020202020204" pitchFamily="34" charset="0"/>
              <a:buChar char="•"/>
            </a:pPr>
            <a:r>
              <a:rPr lang="nl-NL" sz="2000" dirty="0">
                <a:latin typeface="Museo Sans 300" panose="02000000000000000000" pitchFamily="50" charset="0"/>
              </a:rPr>
              <a:t>Hernieuwbare energie.</a:t>
            </a:r>
          </a:p>
        </p:txBody>
      </p:sp>
      <p:pic>
        <p:nvPicPr>
          <p:cNvPr id="3" name="Afbeelding 2">
            <a:extLst>
              <a:ext uri="{FF2B5EF4-FFF2-40B4-BE49-F238E27FC236}">
                <a16:creationId xmlns:a16="http://schemas.microsoft.com/office/drawing/2014/main" id="{2EB13A18-E922-4AE1-B692-71A00D1923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2797" y="-346048"/>
            <a:ext cx="6858000" cy="6858000"/>
          </a:xfrm>
          <a:prstGeom prst="rect">
            <a:avLst/>
          </a:prstGeom>
        </p:spPr>
      </p:pic>
    </p:spTree>
    <p:extLst>
      <p:ext uri="{BB962C8B-B14F-4D97-AF65-F5344CB8AC3E}">
        <p14:creationId xmlns:p14="http://schemas.microsoft.com/office/powerpoint/2010/main" val="13577613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AE966271-376C-4B41-96B4-194AC14509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7" y="0"/>
            <a:ext cx="12228520" cy="6867812"/>
          </a:xfrm>
          <a:prstGeom prst="rect">
            <a:avLst/>
          </a:prstGeom>
        </p:spPr>
      </p:pic>
      <p:sp>
        <p:nvSpPr>
          <p:cNvPr id="4" name="Rectangle 4">
            <a:extLst>
              <a:ext uri="{FF2B5EF4-FFF2-40B4-BE49-F238E27FC236}">
                <a16:creationId xmlns:a16="http://schemas.microsoft.com/office/drawing/2014/main" id="{BAEE066D-5433-45D4-93DA-D8E6A5C42338}"/>
              </a:ext>
            </a:extLst>
          </p:cNvPr>
          <p:cNvSpPr>
            <a:spLocks noChangeArrowheads="1"/>
          </p:cNvSpPr>
          <p:nvPr/>
        </p:nvSpPr>
        <p:spPr bwMode="auto">
          <a:xfrm>
            <a:off x="0" y="-153888"/>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sz="1400"/>
          </a:p>
        </p:txBody>
      </p:sp>
      <p:sp>
        <p:nvSpPr>
          <p:cNvPr id="6" name="Rectangle 6">
            <a:extLst>
              <a:ext uri="{FF2B5EF4-FFF2-40B4-BE49-F238E27FC236}">
                <a16:creationId xmlns:a16="http://schemas.microsoft.com/office/drawing/2014/main" id="{9357C71B-432B-4FB3-9344-BEAC9AD16F5D}"/>
              </a:ext>
            </a:extLst>
          </p:cNvPr>
          <p:cNvSpPr>
            <a:spLocks noChangeArrowheads="1"/>
          </p:cNvSpPr>
          <p:nvPr/>
        </p:nvSpPr>
        <p:spPr bwMode="auto">
          <a:xfrm>
            <a:off x="4469532" y="284676"/>
            <a:ext cx="844327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sz="1400"/>
          </a:p>
        </p:txBody>
      </p:sp>
      <p:sp>
        <p:nvSpPr>
          <p:cNvPr id="19" name="Tekstvak 18">
            <a:extLst>
              <a:ext uri="{FF2B5EF4-FFF2-40B4-BE49-F238E27FC236}">
                <a16:creationId xmlns:a16="http://schemas.microsoft.com/office/drawing/2014/main" id="{C259A09A-EF17-4457-8AF0-0D9624AC62AF}"/>
              </a:ext>
            </a:extLst>
          </p:cNvPr>
          <p:cNvSpPr txBox="1"/>
          <p:nvPr/>
        </p:nvSpPr>
        <p:spPr>
          <a:xfrm>
            <a:off x="639980" y="5109932"/>
            <a:ext cx="1568741" cy="400110"/>
          </a:xfrm>
          <a:prstGeom prst="rect">
            <a:avLst/>
          </a:prstGeom>
          <a:noFill/>
        </p:spPr>
        <p:txBody>
          <a:bodyPr wrap="square" rtlCol="0">
            <a:spAutoFit/>
          </a:bodyPr>
          <a:lstStyle/>
          <a:p>
            <a:r>
              <a:rPr lang="nl-NL" sz="2000" dirty="0">
                <a:solidFill>
                  <a:srgbClr val="ECF0FA"/>
                </a:solidFill>
                <a:latin typeface="Museo 300" panose="02000000000000000000" pitchFamily="50" charset="0"/>
              </a:rPr>
              <a:t>Licht Blauw</a:t>
            </a:r>
          </a:p>
        </p:txBody>
      </p:sp>
      <p:pic>
        <p:nvPicPr>
          <p:cNvPr id="13" name="Afbeelding 12">
            <a:extLst>
              <a:ext uri="{FF2B5EF4-FFF2-40B4-BE49-F238E27FC236}">
                <a16:creationId xmlns:a16="http://schemas.microsoft.com/office/drawing/2014/main" id="{FE33EFE6-2CF6-4901-86E1-D2801919A4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079" y="324278"/>
            <a:ext cx="4062621" cy="974712"/>
          </a:xfrm>
          <a:prstGeom prst="rect">
            <a:avLst/>
          </a:prstGeom>
        </p:spPr>
      </p:pic>
      <p:sp>
        <p:nvSpPr>
          <p:cNvPr id="16" name="Tekstvak 15">
            <a:extLst>
              <a:ext uri="{FF2B5EF4-FFF2-40B4-BE49-F238E27FC236}">
                <a16:creationId xmlns:a16="http://schemas.microsoft.com/office/drawing/2014/main" id="{122AD3CE-B7DB-4CF2-BCA2-3C6C7F44EBC8}"/>
              </a:ext>
            </a:extLst>
          </p:cNvPr>
          <p:cNvSpPr txBox="1"/>
          <p:nvPr/>
        </p:nvSpPr>
        <p:spPr>
          <a:xfrm>
            <a:off x="759315" y="540136"/>
            <a:ext cx="2676758" cy="523220"/>
          </a:xfrm>
          <a:prstGeom prst="rect">
            <a:avLst/>
          </a:prstGeom>
          <a:noFill/>
        </p:spPr>
        <p:txBody>
          <a:bodyPr wrap="none" rtlCol="0">
            <a:spAutoFit/>
          </a:bodyPr>
          <a:lstStyle/>
          <a:p>
            <a:r>
              <a:rPr lang="nl-NL" sz="2800" dirty="0">
                <a:solidFill>
                  <a:schemeClr val="bg1"/>
                </a:solidFill>
                <a:latin typeface="Museo 500" panose="02000000000000000000" pitchFamily="50" charset="0"/>
              </a:rPr>
              <a:t>Verduurzamen</a:t>
            </a:r>
          </a:p>
        </p:txBody>
      </p:sp>
      <p:sp>
        <p:nvSpPr>
          <p:cNvPr id="10" name="Tekstvak 9">
            <a:extLst>
              <a:ext uri="{FF2B5EF4-FFF2-40B4-BE49-F238E27FC236}">
                <a16:creationId xmlns:a16="http://schemas.microsoft.com/office/drawing/2014/main" id="{F5DAC764-DCD1-4D66-A453-767A530042DA}"/>
              </a:ext>
            </a:extLst>
          </p:cNvPr>
          <p:cNvSpPr txBox="1"/>
          <p:nvPr/>
        </p:nvSpPr>
        <p:spPr>
          <a:xfrm>
            <a:off x="759315" y="1623268"/>
            <a:ext cx="5850146" cy="3785652"/>
          </a:xfrm>
          <a:prstGeom prst="rect">
            <a:avLst/>
          </a:prstGeom>
          <a:noFill/>
        </p:spPr>
        <p:txBody>
          <a:bodyPr wrap="square" rtlCol="0">
            <a:spAutoFit/>
          </a:bodyPr>
          <a:lstStyle/>
          <a:p>
            <a:pPr marL="342900" indent="-342900">
              <a:buClr>
                <a:schemeClr val="accent2">
                  <a:lumMod val="75000"/>
                </a:schemeClr>
              </a:buClr>
              <a:buFont typeface="Arial" panose="020B0604020202020204" pitchFamily="34" charset="0"/>
              <a:buChar char="•"/>
            </a:pPr>
            <a:r>
              <a:rPr lang="nl-NL" sz="2000" dirty="0">
                <a:latin typeface="Museo 500" panose="02000000000000000000" pitchFamily="50" charset="0"/>
              </a:rPr>
              <a:t>Isolerende mogelijkheden,</a:t>
            </a:r>
          </a:p>
          <a:p>
            <a:pPr marL="800100" lvl="1" indent="-342900">
              <a:buClr>
                <a:schemeClr val="accent2">
                  <a:lumMod val="75000"/>
                </a:schemeClr>
              </a:buClr>
              <a:buFont typeface="Arial" panose="020B0604020202020204" pitchFamily="34" charset="0"/>
              <a:buChar char="•"/>
              <a:defRPr/>
            </a:pPr>
            <a:r>
              <a:rPr lang="nl-NL" sz="2000" dirty="0">
                <a:latin typeface="Museo 500" panose="02000000000000000000" pitchFamily="50" charset="0"/>
              </a:rPr>
              <a:t>Gevel: Spouw en/of gevel </a:t>
            </a:r>
          </a:p>
          <a:p>
            <a:pPr marL="800100" lvl="1" indent="-342900">
              <a:buClr>
                <a:schemeClr val="accent2">
                  <a:lumMod val="75000"/>
                </a:schemeClr>
              </a:buClr>
              <a:buFont typeface="Arial" panose="020B0604020202020204" pitchFamily="34" charset="0"/>
              <a:buChar char="•"/>
              <a:defRPr/>
            </a:pPr>
            <a:r>
              <a:rPr lang="nl-NL" sz="2000" dirty="0">
                <a:latin typeface="Museo 500" panose="02000000000000000000" pitchFamily="50" charset="0"/>
              </a:rPr>
              <a:t>Dak / zolder</a:t>
            </a:r>
          </a:p>
          <a:p>
            <a:pPr marL="800100" lvl="1" indent="-342900">
              <a:buClr>
                <a:schemeClr val="accent2">
                  <a:lumMod val="75000"/>
                </a:schemeClr>
              </a:buClr>
              <a:buFont typeface="Arial" panose="020B0604020202020204" pitchFamily="34" charset="0"/>
              <a:buChar char="•"/>
              <a:defRPr/>
            </a:pPr>
            <a:r>
              <a:rPr lang="nl-NL" sz="2000" dirty="0">
                <a:latin typeface="Museo 500" panose="02000000000000000000" pitchFamily="50" charset="0"/>
              </a:rPr>
              <a:t>Vloer / bodemisolatie</a:t>
            </a:r>
          </a:p>
          <a:p>
            <a:pPr marL="800100" lvl="1" indent="-342900">
              <a:buClr>
                <a:schemeClr val="accent2">
                  <a:lumMod val="75000"/>
                </a:schemeClr>
              </a:buClr>
              <a:buFont typeface="Arial" panose="020B0604020202020204" pitchFamily="34" charset="0"/>
              <a:buChar char="•"/>
              <a:defRPr/>
            </a:pPr>
            <a:r>
              <a:rPr lang="nl-NL" sz="2000" dirty="0">
                <a:latin typeface="Museo 500" panose="02000000000000000000" pitchFamily="50" charset="0"/>
              </a:rPr>
              <a:t>Glas (HR++)</a:t>
            </a:r>
          </a:p>
          <a:p>
            <a:pPr marL="1257300" lvl="2" indent="-342900">
              <a:buClr>
                <a:schemeClr val="accent2">
                  <a:lumMod val="75000"/>
                </a:schemeClr>
              </a:buClr>
              <a:buFont typeface="Arial" panose="020B0604020202020204" pitchFamily="34" charset="0"/>
              <a:buChar char="•"/>
              <a:defRPr/>
            </a:pPr>
            <a:r>
              <a:rPr lang="nl-NL" sz="2000" dirty="0">
                <a:latin typeface="Museo 500" panose="02000000000000000000" pitchFamily="50" charset="0"/>
              </a:rPr>
              <a:t>gasbesparing 65-100 M3 gas per jaar</a:t>
            </a:r>
          </a:p>
          <a:p>
            <a:pPr marL="342900" indent="-342900">
              <a:buClr>
                <a:schemeClr val="accent2">
                  <a:lumMod val="75000"/>
                </a:schemeClr>
              </a:buClr>
              <a:buFont typeface="Arial" panose="020B0604020202020204" pitchFamily="34" charset="0"/>
              <a:buChar char="•"/>
            </a:pPr>
            <a:r>
              <a:rPr lang="nl-NL" sz="2000" dirty="0">
                <a:latin typeface="Museo 500" panose="02000000000000000000" pitchFamily="50" charset="0"/>
              </a:rPr>
              <a:t>Triple i.c.m. kozijnen</a:t>
            </a:r>
          </a:p>
          <a:p>
            <a:pPr marL="342900" indent="-342900">
              <a:buClr>
                <a:schemeClr val="accent2">
                  <a:lumMod val="75000"/>
                </a:schemeClr>
              </a:buClr>
              <a:buFont typeface="Arial" panose="020B0604020202020204" pitchFamily="34" charset="0"/>
              <a:buChar char="•"/>
            </a:pPr>
            <a:r>
              <a:rPr lang="nl-NL" sz="2000" dirty="0">
                <a:latin typeface="Museo 500" panose="02000000000000000000" pitchFamily="50" charset="0"/>
              </a:rPr>
              <a:t>Ventilatie mogelijkheden</a:t>
            </a:r>
          </a:p>
          <a:p>
            <a:pPr marL="800100" lvl="1" indent="-342900">
              <a:buClr>
                <a:schemeClr val="accent2">
                  <a:lumMod val="75000"/>
                </a:schemeClr>
              </a:buClr>
              <a:buFont typeface="Arial" panose="020B0604020202020204" pitchFamily="34" charset="0"/>
              <a:buChar char="•"/>
            </a:pPr>
            <a:r>
              <a:rPr lang="nl-NL" sz="2000" dirty="0">
                <a:solidFill>
                  <a:srgbClr val="FF0000"/>
                </a:solidFill>
                <a:latin typeface="Museo 500" panose="02000000000000000000" pitchFamily="50" charset="0"/>
              </a:rPr>
              <a:t>kierdichting</a:t>
            </a:r>
          </a:p>
          <a:p>
            <a:pPr marL="342900" indent="-342900">
              <a:buClr>
                <a:schemeClr val="accent2">
                  <a:lumMod val="75000"/>
                </a:schemeClr>
              </a:buClr>
              <a:buFont typeface="Arial" panose="020B0604020202020204" pitchFamily="34" charset="0"/>
              <a:buChar char="•"/>
            </a:pPr>
            <a:r>
              <a:rPr lang="nl-NL" sz="2000" dirty="0">
                <a:solidFill>
                  <a:srgbClr val="FF0000"/>
                </a:solidFill>
                <a:latin typeface="Museo 500" panose="02000000000000000000" pitchFamily="50" charset="0"/>
              </a:rPr>
              <a:t>Centrale (bodem)warmtepomp </a:t>
            </a:r>
          </a:p>
          <a:p>
            <a:pPr marL="342900" indent="-342900">
              <a:buClr>
                <a:schemeClr val="accent2">
                  <a:lumMod val="75000"/>
                </a:schemeClr>
              </a:buClr>
              <a:buFont typeface="Arial" panose="020B0604020202020204" pitchFamily="34" charset="0"/>
              <a:buChar char="•"/>
            </a:pPr>
            <a:r>
              <a:rPr lang="nl-NL" sz="2000" dirty="0">
                <a:latin typeface="Museo 500" panose="02000000000000000000" pitchFamily="50" charset="0"/>
              </a:rPr>
              <a:t>Zonnepanelen</a:t>
            </a:r>
          </a:p>
          <a:p>
            <a:pPr>
              <a:buClr>
                <a:schemeClr val="accent2">
                  <a:lumMod val="75000"/>
                </a:schemeClr>
              </a:buClr>
            </a:pPr>
            <a:endParaRPr lang="nl-NL" sz="2000" dirty="0">
              <a:latin typeface="Museo Sans 300" panose="02000000000000000000" pitchFamily="50" charset="0"/>
            </a:endParaRPr>
          </a:p>
        </p:txBody>
      </p:sp>
    </p:spTree>
    <p:extLst>
      <p:ext uri="{BB962C8B-B14F-4D97-AF65-F5344CB8AC3E}">
        <p14:creationId xmlns:p14="http://schemas.microsoft.com/office/powerpoint/2010/main" val="19326625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AE966271-376C-4B41-96B4-194AC14509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6811" cy="6885033"/>
          </a:xfrm>
          <a:prstGeom prst="rect">
            <a:avLst/>
          </a:prstGeom>
        </p:spPr>
      </p:pic>
      <p:sp>
        <p:nvSpPr>
          <p:cNvPr id="4" name="Rectangle 4">
            <a:extLst>
              <a:ext uri="{FF2B5EF4-FFF2-40B4-BE49-F238E27FC236}">
                <a16:creationId xmlns:a16="http://schemas.microsoft.com/office/drawing/2014/main" id="{BAEE066D-5433-45D4-93DA-D8E6A5C42338}"/>
              </a:ext>
            </a:extLst>
          </p:cNvPr>
          <p:cNvSpPr>
            <a:spLocks noChangeArrowheads="1"/>
          </p:cNvSpPr>
          <p:nvPr/>
        </p:nvSpPr>
        <p:spPr bwMode="auto">
          <a:xfrm>
            <a:off x="0" y="-153888"/>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sz="1400"/>
          </a:p>
        </p:txBody>
      </p:sp>
      <p:sp>
        <p:nvSpPr>
          <p:cNvPr id="6" name="Rectangle 6">
            <a:extLst>
              <a:ext uri="{FF2B5EF4-FFF2-40B4-BE49-F238E27FC236}">
                <a16:creationId xmlns:a16="http://schemas.microsoft.com/office/drawing/2014/main" id="{9357C71B-432B-4FB3-9344-BEAC9AD16F5D}"/>
              </a:ext>
            </a:extLst>
          </p:cNvPr>
          <p:cNvSpPr>
            <a:spLocks noChangeArrowheads="1"/>
          </p:cNvSpPr>
          <p:nvPr/>
        </p:nvSpPr>
        <p:spPr bwMode="auto">
          <a:xfrm>
            <a:off x="4469532" y="284676"/>
            <a:ext cx="844327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sz="1400"/>
          </a:p>
        </p:txBody>
      </p:sp>
      <p:sp>
        <p:nvSpPr>
          <p:cNvPr id="19" name="Tekstvak 18">
            <a:extLst>
              <a:ext uri="{FF2B5EF4-FFF2-40B4-BE49-F238E27FC236}">
                <a16:creationId xmlns:a16="http://schemas.microsoft.com/office/drawing/2014/main" id="{C259A09A-EF17-4457-8AF0-0D9624AC62AF}"/>
              </a:ext>
            </a:extLst>
          </p:cNvPr>
          <p:cNvSpPr txBox="1"/>
          <p:nvPr/>
        </p:nvSpPr>
        <p:spPr>
          <a:xfrm>
            <a:off x="639980" y="5109932"/>
            <a:ext cx="1568741" cy="400110"/>
          </a:xfrm>
          <a:prstGeom prst="rect">
            <a:avLst/>
          </a:prstGeom>
          <a:noFill/>
        </p:spPr>
        <p:txBody>
          <a:bodyPr wrap="square" rtlCol="0">
            <a:spAutoFit/>
          </a:bodyPr>
          <a:lstStyle/>
          <a:p>
            <a:r>
              <a:rPr lang="nl-NL" sz="2000" dirty="0">
                <a:solidFill>
                  <a:srgbClr val="ECF0FA"/>
                </a:solidFill>
                <a:latin typeface="Museo 300" panose="02000000000000000000" pitchFamily="50" charset="0"/>
              </a:rPr>
              <a:t>Licht Blauw</a:t>
            </a:r>
          </a:p>
        </p:txBody>
      </p:sp>
      <p:pic>
        <p:nvPicPr>
          <p:cNvPr id="13" name="Afbeelding 12">
            <a:extLst>
              <a:ext uri="{FF2B5EF4-FFF2-40B4-BE49-F238E27FC236}">
                <a16:creationId xmlns:a16="http://schemas.microsoft.com/office/drawing/2014/main" id="{FE33EFE6-2CF6-4901-86E1-D2801919A4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079" y="324278"/>
            <a:ext cx="4062621" cy="974712"/>
          </a:xfrm>
          <a:prstGeom prst="rect">
            <a:avLst/>
          </a:prstGeom>
        </p:spPr>
      </p:pic>
      <p:sp>
        <p:nvSpPr>
          <p:cNvPr id="16" name="Tekstvak 15">
            <a:extLst>
              <a:ext uri="{FF2B5EF4-FFF2-40B4-BE49-F238E27FC236}">
                <a16:creationId xmlns:a16="http://schemas.microsoft.com/office/drawing/2014/main" id="{122AD3CE-B7DB-4CF2-BCA2-3C6C7F44EBC8}"/>
              </a:ext>
            </a:extLst>
          </p:cNvPr>
          <p:cNvSpPr txBox="1"/>
          <p:nvPr/>
        </p:nvSpPr>
        <p:spPr>
          <a:xfrm>
            <a:off x="759315" y="540136"/>
            <a:ext cx="2676758" cy="523220"/>
          </a:xfrm>
          <a:prstGeom prst="rect">
            <a:avLst/>
          </a:prstGeom>
          <a:noFill/>
        </p:spPr>
        <p:txBody>
          <a:bodyPr wrap="none" rtlCol="0">
            <a:spAutoFit/>
          </a:bodyPr>
          <a:lstStyle/>
          <a:p>
            <a:r>
              <a:rPr lang="nl-NL" sz="2800" dirty="0">
                <a:solidFill>
                  <a:schemeClr val="bg1"/>
                </a:solidFill>
                <a:latin typeface="Museo 500" panose="02000000000000000000" pitchFamily="50" charset="0"/>
              </a:rPr>
              <a:t>Verduurzamen</a:t>
            </a:r>
          </a:p>
        </p:txBody>
      </p:sp>
      <p:sp>
        <p:nvSpPr>
          <p:cNvPr id="10" name="Tekstvak 9">
            <a:extLst>
              <a:ext uri="{FF2B5EF4-FFF2-40B4-BE49-F238E27FC236}">
                <a16:creationId xmlns:a16="http://schemas.microsoft.com/office/drawing/2014/main" id="{F5DAC764-DCD1-4D66-A453-767A530042DA}"/>
              </a:ext>
            </a:extLst>
          </p:cNvPr>
          <p:cNvSpPr txBox="1"/>
          <p:nvPr/>
        </p:nvSpPr>
        <p:spPr>
          <a:xfrm>
            <a:off x="3082173" y="1090642"/>
            <a:ext cx="3957846" cy="1323439"/>
          </a:xfrm>
          <a:prstGeom prst="rect">
            <a:avLst/>
          </a:prstGeom>
          <a:noFill/>
        </p:spPr>
        <p:txBody>
          <a:bodyPr wrap="square" rtlCol="0">
            <a:spAutoFit/>
          </a:bodyPr>
          <a:lstStyle/>
          <a:p>
            <a:pPr>
              <a:buClr>
                <a:schemeClr val="accent2">
                  <a:lumMod val="75000"/>
                </a:schemeClr>
              </a:buClr>
            </a:pPr>
            <a:endParaRPr lang="nl-NL" sz="2000" dirty="0">
              <a:latin typeface="Museo 500" panose="02000000000000000000" pitchFamily="50" charset="0"/>
            </a:endParaRPr>
          </a:p>
          <a:p>
            <a:pPr>
              <a:buClr>
                <a:schemeClr val="accent2">
                  <a:lumMod val="75000"/>
                </a:schemeClr>
              </a:buClr>
            </a:pPr>
            <a:r>
              <a:rPr lang="nl-NL" sz="2000" dirty="0">
                <a:latin typeface="Museo 500" panose="02000000000000000000" pitchFamily="50" charset="0"/>
              </a:rPr>
              <a:t>Centrale (bodem)warmtepomp </a:t>
            </a:r>
          </a:p>
          <a:p>
            <a:pPr marL="342900" indent="-342900">
              <a:buClr>
                <a:schemeClr val="accent2">
                  <a:lumMod val="75000"/>
                </a:schemeClr>
              </a:buClr>
              <a:buFont typeface="Arial" panose="020B0604020202020204" pitchFamily="34" charset="0"/>
              <a:buChar char="•"/>
            </a:pPr>
            <a:endParaRPr lang="nl-NL" sz="2000" dirty="0">
              <a:latin typeface="Museo 500" panose="02000000000000000000" pitchFamily="50" charset="0"/>
            </a:endParaRPr>
          </a:p>
          <a:p>
            <a:pPr>
              <a:buClr>
                <a:schemeClr val="accent2">
                  <a:lumMod val="75000"/>
                </a:schemeClr>
              </a:buClr>
            </a:pPr>
            <a:endParaRPr lang="nl-NL" sz="2000" dirty="0">
              <a:latin typeface="Museo Sans 300" panose="02000000000000000000" pitchFamily="50" charset="0"/>
            </a:endParaRPr>
          </a:p>
        </p:txBody>
      </p:sp>
      <p:pic>
        <p:nvPicPr>
          <p:cNvPr id="3076" name="Picture 4">
            <a:extLst>
              <a:ext uri="{FF2B5EF4-FFF2-40B4-BE49-F238E27FC236}">
                <a16:creationId xmlns:a16="http://schemas.microsoft.com/office/drawing/2014/main" id="{3BC7843F-8495-2440-CE29-D7FDAD99D6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7094" y="1987996"/>
            <a:ext cx="4542326" cy="381248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Vijf woningen, één warmtepompbron - Installatie.nl">
            <a:extLst>
              <a:ext uri="{FF2B5EF4-FFF2-40B4-BE49-F238E27FC236}">
                <a16:creationId xmlns:a16="http://schemas.microsoft.com/office/drawing/2014/main" id="{3AB026E6-8C92-E7BB-0E0B-56442D279E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9695" y="1987996"/>
            <a:ext cx="3869105" cy="3812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4485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AE966271-376C-4B41-96B4-194AC14509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 y="0"/>
            <a:ext cx="12196811" cy="6885033"/>
          </a:xfrm>
          <a:prstGeom prst="rect">
            <a:avLst/>
          </a:prstGeom>
        </p:spPr>
      </p:pic>
      <p:sp>
        <p:nvSpPr>
          <p:cNvPr id="4" name="Rectangle 4">
            <a:extLst>
              <a:ext uri="{FF2B5EF4-FFF2-40B4-BE49-F238E27FC236}">
                <a16:creationId xmlns:a16="http://schemas.microsoft.com/office/drawing/2014/main" id="{BAEE066D-5433-45D4-93DA-D8E6A5C42338}"/>
              </a:ext>
            </a:extLst>
          </p:cNvPr>
          <p:cNvSpPr>
            <a:spLocks noChangeArrowheads="1"/>
          </p:cNvSpPr>
          <p:nvPr/>
        </p:nvSpPr>
        <p:spPr bwMode="auto">
          <a:xfrm>
            <a:off x="0" y="-153888"/>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sz="1400"/>
          </a:p>
        </p:txBody>
      </p:sp>
      <p:sp>
        <p:nvSpPr>
          <p:cNvPr id="6" name="Rectangle 6">
            <a:extLst>
              <a:ext uri="{FF2B5EF4-FFF2-40B4-BE49-F238E27FC236}">
                <a16:creationId xmlns:a16="http://schemas.microsoft.com/office/drawing/2014/main" id="{9357C71B-432B-4FB3-9344-BEAC9AD16F5D}"/>
              </a:ext>
            </a:extLst>
          </p:cNvPr>
          <p:cNvSpPr>
            <a:spLocks noChangeArrowheads="1"/>
          </p:cNvSpPr>
          <p:nvPr/>
        </p:nvSpPr>
        <p:spPr bwMode="auto">
          <a:xfrm>
            <a:off x="4469532" y="284676"/>
            <a:ext cx="844327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sz="1400"/>
          </a:p>
        </p:txBody>
      </p:sp>
      <p:sp>
        <p:nvSpPr>
          <p:cNvPr id="19" name="Tekstvak 18">
            <a:extLst>
              <a:ext uri="{FF2B5EF4-FFF2-40B4-BE49-F238E27FC236}">
                <a16:creationId xmlns:a16="http://schemas.microsoft.com/office/drawing/2014/main" id="{C259A09A-EF17-4457-8AF0-0D9624AC62AF}"/>
              </a:ext>
            </a:extLst>
          </p:cNvPr>
          <p:cNvSpPr txBox="1"/>
          <p:nvPr/>
        </p:nvSpPr>
        <p:spPr>
          <a:xfrm>
            <a:off x="639980" y="5109932"/>
            <a:ext cx="1568741" cy="400110"/>
          </a:xfrm>
          <a:prstGeom prst="rect">
            <a:avLst/>
          </a:prstGeom>
          <a:noFill/>
        </p:spPr>
        <p:txBody>
          <a:bodyPr wrap="square" rtlCol="0">
            <a:spAutoFit/>
          </a:bodyPr>
          <a:lstStyle/>
          <a:p>
            <a:r>
              <a:rPr lang="nl-NL" sz="2000" dirty="0">
                <a:solidFill>
                  <a:srgbClr val="ECF0FA"/>
                </a:solidFill>
                <a:latin typeface="Museo 300" panose="02000000000000000000" pitchFamily="50" charset="0"/>
              </a:rPr>
              <a:t>Licht Blauw</a:t>
            </a:r>
          </a:p>
        </p:txBody>
      </p:sp>
      <p:pic>
        <p:nvPicPr>
          <p:cNvPr id="13" name="Afbeelding 12">
            <a:extLst>
              <a:ext uri="{FF2B5EF4-FFF2-40B4-BE49-F238E27FC236}">
                <a16:creationId xmlns:a16="http://schemas.microsoft.com/office/drawing/2014/main" id="{FE33EFE6-2CF6-4901-86E1-D2801919A4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079" y="324278"/>
            <a:ext cx="4062621" cy="974712"/>
          </a:xfrm>
          <a:prstGeom prst="rect">
            <a:avLst/>
          </a:prstGeom>
        </p:spPr>
      </p:pic>
      <p:sp>
        <p:nvSpPr>
          <p:cNvPr id="16" name="Tekstvak 15">
            <a:extLst>
              <a:ext uri="{FF2B5EF4-FFF2-40B4-BE49-F238E27FC236}">
                <a16:creationId xmlns:a16="http://schemas.microsoft.com/office/drawing/2014/main" id="{122AD3CE-B7DB-4CF2-BCA2-3C6C7F44EBC8}"/>
              </a:ext>
            </a:extLst>
          </p:cNvPr>
          <p:cNvSpPr txBox="1"/>
          <p:nvPr/>
        </p:nvSpPr>
        <p:spPr>
          <a:xfrm>
            <a:off x="759315" y="540136"/>
            <a:ext cx="2676758" cy="523220"/>
          </a:xfrm>
          <a:prstGeom prst="rect">
            <a:avLst/>
          </a:prstGeom>
          <a:noFill/>
        </p:spPr>
        <p:txBody>
          <a:bodyPr wrap="none" rtlCol="0">
            <a:spAutoFit/>
          </a:bodyPr>
          <a:lstStyle/>
          <a:p>
            <a:r>
              <a:rPr lang="nl-NL" sz="2800" dirty="0">
                <a:solidFill>
                  <a:schemeClr val="bg1"/>
                </a:solidFill>
                <a:latin typeface="Museo 500" panose="02000000000000000000" pitchFamily="50" charset="0"/>
              </a:rPr>
              <a:t>Verduurzamen</a:t>
            </a:r>
          </a:p>
        </p:txBody>
      </p:sp>
      <p:sp>
        <p:nvSpPr>
          <p:cNvPr id="10" name="Tekstvak 9">
            <a:extLst>
              <a:ext uri="{FF2B5EF4-FFF2-40B4-BE49-F238E27FC236}">
                <a16:creationId xmlns:a16="http://schemas.microsoft.com/office/drawing/2014/main" id="{F5DAC764-DCD1-4D66-A453-767A530042DA}"/>
              </a:ext>
            </a:extLst>
          </p:cNvPr>
          <p:cNvSpPr txBox="1"/>
          <p:nvPr/>
        </p:nvSpPr>
        <p:spPr>
          <a:xfrm>
            <a:off x="3082173" y="1090642"/>
            <a:ext cx="3957846" cy="1323439"/>
          </a:xfrm>
          <a:prstGeom prst="rect">
            <a:avLst/>
          </a:prstGeom>
          <a:noFill/>
        </p:spPr>
        <p:txBody>
          <a:bodyPr wrap="square" rtlCol="0">
            <a:spAutoFit/>
          </a:bodyPr>
          <a:lstStyle/>
          <a:p>
            <a:pPr>
              <a:buClr>
                <a:schemeClr val="accent2">
                  <a:lumMod val="75000"/>
                </a:schemeClr>
              </a:buClr>
            </a:pPr>
            <a:endParaRPr lang="nl-NL" sz="2000" dirty="0">
              <a:latin typeface="Museo 500" panose="02000000000000000000" pitchFamily="50" charset="0"/>
            </a:endParaRPr>
          </a:p>
          <a:p>
            <a:pPr>
              <a:buClr>
                <a:schemeClr val="accent2">
                  <a:lumMod val="75000"/>
                </a:schemeClr>
              </a:buClr>
            </a:pPr>
            <a:r>
              <a:rPr lang="nl-NL" sz="2000" dirty="0">
                <a:latin typeface="Museo 500" panose="02000000000000000000" pitchFamily="50" charset="0"/>
              </a:rPr>
              <a:t>Centrale (bodem)warmtepomp </a:t>
            </a:r>
          </a:p>
          <a:p>
            <a:pPr marL="342900" indent="-342900">
              <a:buClr>
                <a:schemeClr val="accent2">
                  <a:lumMod val="75000"/>
                </a:schemeClr>
              </a:buClr>
              <a:buFont typeface="Arial" panose="020B0604020202020204" pitchFamily="34" charset="0"/>
              <a:buChar char="•"/>
            </a:pPr>
            <a:endParaRPr lang="nl-NL" sz="2000" dirty="0">
              <a:latin typeface="Museo 500" panose="02000000000000000000" pitchFamily="50" charset="0"/>
            </a:endParaRPr>
          </a:p>
          <a:p>
            <a:pPr>
              <a:buClr>
                <a:schemeClr val="accent2">
                  <a:lumMod val="75000"/>
                </a:schemeClr>
              </a:buClr>
            </a:pPr>
            <a:endParaRPr lang="nl-NL" sz="2000" dirty="0">
              <a:latin typeface="Museo Sans 300" panose="02000000000000000000" pitchFamily="50" charset="0"/>
            </a:endParaRPr>
          </a:p>
        </p:txBody>
      </p:sp>
      <p:pic>
        <p:nvPicPr>
          <p:cNvPr id="3078" name="Picture 6" descr="Vijf woningen, één warmtepompbron - Installatie.nl">
            <a:extLst>
              <a:ext uri="{FF2B5EF4-FFF2-40B4-BE49-F238E27FC236}">
                <a16:creationId xmlns:a16="http://schemas.microsoft.com/office/drawing/2014/main" id="{3AB026E6-8C92-E7BB-0E0B-56442D279E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9695" y="1987996"/>
            <a:ext cx="3869105" cy="3812482"/>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3707401E-0EDD-4907-A531-56BF5C13BDF3}"/>
              </a:ext>
            </a:extLst>
          </p:cNvPr>
          <p:cNvSpPr txBox="1"/>
          <p:nvPr/>
        </p:nvSpPr>
        <p:spPr>
          <a:xfrm>
            <a:off x="5040884" y="1896607"/>
            <a:ext cx="6489576" cy="2031325"/>
          </a:xfrm>
          <a:prstGeom prst="rect">
            <a:avLst/>
          </a:prstGeom>
          <a:noFill/>
        </p:spPr>
        <p:txBody>
          <a:bodyPr wrap="square">
            <a:spAutoFit/>
          </a:bodyPr>
          <a:lstStyle/>
          <a:p>
            <a:r>
              <a:rPr lang="nl-NL" b="0" i="0" dirty="0">
                <a:solidFill>
                  <a:srgbClr val="4D5156"/>
                </a:solidFill>
                <a:effectLst/>
                <a:latin typeface="Google Sans"/>
              </a:rPr>
              <a:t>Een bodemwarmtepomp pompt warm water, via verticale slangen, uit een water bevattende en poreuze aardlaag op 80-100 meter diepte (constante temperatuur van 10-12 gr. C).</a:t>
            </a:r>
          </a:p>
          <a:p>
            <a:r>
              <a:rPr lang="nl-NL" b="0" i="0" dirty="0">
                <a:solidFill>
                  <a:srgbClr val="202124"/>
                </a:solidFill>
                <a:effectLst/>
                <a:latin typeface="Google Sans"/>
              </a:rPr>
              <a:t>Door deze slangen loopt een vloeistof die de warmte uit de bodem onttrekt</a:t>
            </a:r>
            <a:r>
              <a:rPr lang="nl-NL" dirty="0">
                <a:solidFill>
                  <a:srgbClr val="4D5156"/>
                </a:solidFill>
                <a:latin typeface="Google Sans"/>
              </a:rPr>
              <a:t>.</a:t>
            </a:r>
            <a:endParaRPr lang="nl-NL" b="0" i="0" dirty="0">
              <a:solidFill>
                <a:srgbClr val="4D5156"/>
              </a:solidFill>
              <a:effectLst/>
              <a:latin typeface="Google Sans"/>
            </a:endParaRPr>
          </a:p>
          <a:p>
            <a:r>
              <a:rPr lang="nl-NL" b="0" i="0" dirty="0">
                <a:solidFill>
                  <a:srgbClr val="4D5156"/>
                </a:solidFill>
                <a:effectLst/>
                <a:latin typeface="Google Sans"/>
              </a:rPr>
              <a:t>In een warmtewisselaar geeft dit warme water zijn energie af aan een warmtenet dat de woningen van warmte voorziet.</a:t>
            </a:r>
            <a:endParaRPr lang="nl-NL" dirty="0"/>
          </a:p>
        </p:txBody>
      </p:sp>
    </p:spTree>
    <p:extLst>
      <p:ext uri="{BB962C8B-B14F-4D97-AF65-F5344CB8AC3E}">
        <p14:creationId xmlns:p14="http://schemas.microsoft.com/office/powerpoint/2010/main" val="33968316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AE966271-376C-4B41-96B4-194AC14509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7" y="0"/>
            <a:ext cx="12228520" cy="6867812"/>
          </a:xfrm>
          <a:prstGeom prst="rect">
            <a:avLst/>
          </a:prstGeom>
        </p:spPr>
      </p:pic>
      <p:sp>
        <p:nvSpPr>
          <p:cNvPr id="4" name="Rectangle 4">
            <a:extLst>
              <a:ext uri="{FF2B5EF4-FFF2-40B4-BE49-F238E27FC236}">
                <a16:creationId xmlns:a16="http://schemas.microsoft.com/office/drawing/2014/main" id="{BAEE066D-5433-45D4-93DA-D8E6A5C42338}"/>
              </a:ext>
            </a:extLst>
          </p:cNvPr>
          <p:cNvSpPr>
            <a:spLocks noChangeArrowheads="1"/>
          </p:cNvSpPr>
          <p:nvPr/>
        </p:nvSpPr>
        <p:spPr bwMode="auto">
          <a:xfrm>
            <a:off x="0" y="-153888"/>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sz="1400"/>
          </a:p>
        </p:txBody>
      </p:sp>
      <p:sp>
        <p:nvSpPr>
          <p:cNvPr id="6" name="Rectangle 6">
            <a:extLst>
              <a:ext uri="{FF2B5EF4-FFF2-40B4-BE49-F238E27FC236}">
                <a16:creationId xmlns:a16="http://schemas.microsoft.com/office/drawing/2014/main" id="{9357C71B-432B-4FB3-9344-BEAC9AD16F5D}"/>
              </a:ext>
            </a:extLst>
          </p:cNvPr>
          <p:cNvSpPr>
            <a:spLocks noChangeArrowheads="1"/>
          </p:cNvSpPr>
          <p:nvPr/>
        </p:nvSpPr>
        <p:spPr bwMode="auto">
          <a:xfrm>
            <a:off x="4469532" y="284676"/>
            <a:ext cx="844327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sz="1400"/>
          </a:p>
        </p:txBody>
      </p:sp>
      <p:pic>
        <p:nvPicPr>
          <p:cNvPr id="13" name="Afbeelding 12">
            <a:extLst>
              <a:ext uri="{FF2B5EF4-FFF2-40B4-BE49-F238E27FC236}">
                <a16:creationId xmlns:a16="http://schemas.microsoft.com/office/drawing/2014/main" id="{FE33EFE6-2CF6-4901-86E1-D2801919A4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49" y="324278"/>
            <a:ext cx="3385629" cy="974712"/>
          </a:xfrm>
          <a:prstGeom prst="rect">
            <a:avLst/>
          </a:prstGeom>
        </p:spPr>
      </p:pic>
      <p:sp>
        <p:nvSpPr>
          <p:cNvPr id="16" name="Tekstvak 15">
            <a:extLst>
              <a:ext uri="{FF2B5EF4-FFF2-40B4-BE49-F238E27FC236}">
                <a16:creationId xmlns:a16="http://schemas.microsoft.com/office/drawing/2014/main" id="{122AD3CE-B7DB-4CF2-BCA2-3C6C7F44EBC8}"/>
              </a:ext>
            </a:extLst>
          </p:cNvPr>
          <p:cNvSpPr txBox="1"/>
          <p:nvPr/>
        </p:nvSpPr>
        <p:spPr>
          <a:xfrm>
            <a:off x="759315" y="540136"/>
            <a:ext cx="2278188" cy="523220"/>
          </a:xfrm>
          <a:prstGeom prst="rect">
            <a:avLst/>
          </a:prstGeom>
          <a:noFill/>
        </p:spPr>
        <p:txBody>
          <a:bodyPr wrap="none" rtlCol="0">
            <a:spAutoFit/>
          </a:bodyPr>
          <a:lstStyle/>
          <a:p>
            <a:r>
              <a:rPr lang="nl-NL" sz="2800" dirty="0">
                <a:solidFill>
                  <a:schemeClr val="bg1"/>
                </a:solidFill>
                <a:latin typeface="Museo 500" panose="02000000000000000000" pitchFamily="50" charset="0"/>
              </a:rPr>
              <a:t>Financiering</a:t>
            </a:r>
          </a:p>
        </p:txBody>
      </p:sp>
      <p:graphicFrame>
        <p:nvGraphicFramePr>
          <p:cNvPr id="2" name="Diagram 1">
            <a:extLst>
              <a:ext uri="{FF2B5EF4-FFF2-40B4-BE49-F238E27FC236}">
                <a16:creationId xmlns:a16="http://schemas.microsoft.com/office/drawing/2014/main" id="{8DBECF98-F91A-4C0B-8C5F-901033871A31}"/>
              </a:ext>
            </a:extLst>
          </p:cNvPr>
          <p:cNvGraphicFramePr/>
          <p:nvPr>
            <p:extLst>
              <p:ext uri="{D42A27DB-BD31-4B8C-83A1-F6EECF244321}">
                <p14:modId xmlns:p14="http://schemas.microsoft.com/office/powerpoint/2010/main" val="2029818814"/>
              </p:ext>
            </p:extLst>
          </p:nvPr>
        </p:nvGraphicFramePr>
        <p:xfrm>
          <a:off x="2923712" y="719667"/>
          <a:ext cx="7236288" cy="44426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601380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6214608D-A7E3-980B-3E92-2130CBE1607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7857" y="0"/>
            <a:ext cx="12228520" cy="6867812"/>
          </a:xfrm>
          <a:prstGeom prst="rect">
            <a:avLst/>
          </a:prstGeom>
        </p:spPr>
      </p:pic>
      <p:pic>
        <p:nvPicPr>
          <p:cNvPr id="5" name="Afbeelding 4">
            <a:extLst>
              <a:ext uri="{FF2B5EF4-FFF2-40B4-BE49-F238E27FC236}">
                <a16:creationId xmlns:a16="http://schemas.microsoft.com/office/drawing/2014/main" id="{3C893CCA-2F8E-4518-B9AA-65422E7FEB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058" y="343405"/>
            <a:ext cx="5601088" cy="974712"/>
          </a:xfrm>
          <a:prstGeom prst="rect">
            <a:avLst/>
          </a:prstGeom>
        </p:spPr>
      </p:pic>
      <p:sp>
        <p:nvSpPr>
          <p:cNvPr id="20" name="Tekstvak 19">
            <a:extLst>
              <a:ext uri="{FF2B5EF4-FFF2-40B4-BE49-F238E27FC236}">
                <a16:creationId xmlns:a16="http://schemas.microsoft.com/office/drawing/2014/main" id="{72DB697D-9447-4E16-A3A4-2C324029FC2E}"/>
              </a:ext>
            </a:extLst>
          </p:cNvPr>
          <p:cNvSpPr txBox="1"/>
          <p:nvPr/>
        </p:nvSpPr>
        <p:spPr>
          <a:xfrm>
            <a:off x="477853" y="569151"/>
            <a:ext cx="4161267" cy="523220"/>
          </a:xfrm>
          <a:prstGeom prst="rect">
            <a:avLst/>
          </a:prstGeom>
          <a:noFill/>
        </p:spPr>
        <p:txBody>
          <a:bodyPr wrap="none" rtlCol="0">
            <a:spAutoFit/>
          </a:bodyPr>
          <a:lstStyle/>
          <a:p>
            <a:r>
              <a:rPr lang="nl-NL" sz="2800" dirty="0">
                <a:solidFill>
                  <a:schemeClr val="bg1"/>
                </a:solidFill>
                <a:latin typeface="Museo 500" panose="02000000000000000000" pitchFamily="50" charset="0"/>
              </a:rPr>
              <a:t>Nationaal Warmtefonds</a:t>
            </a:r>
          </a:p>
        </p:txBody>
      </p:sp>
      <p:sp>
        <p:nvSpPr>
          <p:cNvPr id="2" name="AutoShape 2">
            <a:extLst>
              <a:ext uri="{FF2B5EF4-FFF2-40B4-BE49-F238E27FC236}">
                <a16:creationId xmlns:a16="http://schemas.microsoft.com/office/drawing/2014/main" id="{1F26A763-3878-E77A-5307-059CE955318C}"/>
              </a:ext>
            </a:extLst>
          </p:cNvPr>
          <p:cNvSpPr>
            <a:spLocks noChangeAspect="1" noChangeArrowheads="1"/>
          </p:cNvSpPr>
          <p:nvPr/>
        </p:nvSpPr>
        <p:spPr bwMode="auto">
          <a:xfrm>
            <a:off x="3601272" y="3276600"/>
            <a:ext cx="2647128" cy="264712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4" descr="Verduurzaming voor iedereen - Warmtefonds">
            <a:extLst>
              <a:ext uri="{FF2B5EF4-FFF2-40B4-BE49-F238E27FC236}">
                <a16:creationId xmlns:a16="http://schemas.microsoft.com/office/drawing/2014/main" id="{25D9ADDE-B640-E408-0239-588B4F5A031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8" name="Afbeelding 7" descr="Afbeelding met Lettertype, logo, symbool, schermopname&#10;&#10;Automatisch gegenereerde beschrijving">
            <a:extLst>
              <a:ext uri="{FF2B5EF4-FFF2-40B4-BE49-F238E27FC236}">
                <a16:creationId xmlns:a16="http://schemas.microsoft.com/office/drawing/2014/main" id="{77A5F1AB-1245-162B-3078-004EFB216AF1}"/>
              </a:ext>
            </a:extLst>
          </p:cNvPr>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a:off x="3336934" y="3683764"/>
            <a:ext cx="5213331" cy="2932498"/>
          </a:xfrm>
          <a:prstGeom prst="rect">
            <a:avLst/>
          </a:prstGeom>
        </p:spPr>
      </p:pic>
      <p:sp>
        <p:nvSpPr>
          <p:cNvPr id="6" name="Tekstvak 5">
            <a:extLst>
              <a:ext uri="{FF2B5EF4-FFF2-40B4-BE49-F238E27FC236}">
                <a16:creationId xmlns:a16="http://schemas.microsoft.com/office/drawing/2014/main" id="{2647C59D-42B0-2738-9B12-78FA2235B7AD}"/>
              </a:ext>
            </a:extLst>
          </p:cNvPr>
          <p:cNvSpPr txBox="1"/>
          <p:nvPr/>
        </p:nvSpPr>
        <p:spPr>
          <a:xfrm>
            <a:off x="429901" y="1593889"/>
            <a:ext cx="6342742" cy="2862322"/>
          </a:xfrm>
          <a:prstGeom prst="rect">
            <a:avLst/>
          </a:prstGeom>
          <a:noFill/>
        </p:spPr>
        <p:txBody>
          <a:bodyPr wrap="square">
            <a:spAutoFit/>
          </a:bodyPr>
          <a:lstStyle/>
          <a:p>
            <a:pPr>
              <a:buClr>
                <a:schemeClr val="accent2">
                  <a:lumMod val="75000"/>
                </a:schemeClr>
              </a:buClr>
            </a:pPr>
            <a:r>
              <a:rPr lang="nl-NL" sz="1800" dirty="0">
                <a:solidFill>
                  <a:srgbClr val="1A518A"/>
                </a:solidFill>
                <a:latin typeface="Museo 500" panose="02000000000000000000" pitchFamily="50" charset="0"/>
              </a:rPr>
              <a:t>Alleen van toepassing op duurzaam gerelateerde zaken</a:t>
            </a:r>
          </a:p>
          <a:p>
            <a:pPr marL="342900" indent="-342900">
              <a:buClr>
                <a:schemeClr val="accent2">
                  <a:lumMod val="75000"/>
                </a:schemeClr>
              </a:buClr>
              <a:buFont typeface="Arial" panose="020B0604020202020204" pitchFamily="34" charset="0"/>
              <a:buChar char="•"/>
            </a:pPr>
            <a:r>
              <a:rPr lang="nl-NL" sz="1800" dirty="0">
                <a:solidFill>
                  <a:srgbClr val="002060"/>
                </a:solidFill>
                <a:latin typeface="Museo Sans 300" panose="02000000000000000000" pitchFamily="50" charset="0"/>
              </a:rPr>
              <a:t>Isoleren (spouw / geve</a:t>
            </a:r>
            <a:r>
              <a:rPr lang="nl-NL" dirty="0">
                <a:solidFill>
                  <a:srgbClr val="002060"/>
                </a:solidFill>
                <a:latin typeface="Museo Sans 300" panose="02000000000000000000" pitchFamily="50" charset="0"/>
              </a:rPr>
              <a:t>l)</a:t>
            </a:r>
            <a:endParaRPr lang="nl-NL" sz="1800" dirty="0">
              <a:solidFill>
                <a:srgbClr val="002060"/>
              </a:solidFill>
              <a:latin typeface="Museo Sans 300" panose="02000000000000000000" pitchFamily="50" charset="0"/>
            </a:endParaRPr>
          </a:p>
          <a:p>
            <a:pPr marL="342900" indent="-342900">
              <a:buClr>
                <a:schemeClr val="accent2">
                  <a:lumMod val="75000"/>
                </a:schemeClr>
              </a:buClr>
              <a:buFont typeface="Arial" panose="020B0604020202020204" pitchFamily="34" charset="0"/>
              <a:buChar char="•"/>
            </a:pPr>
            <a:r>
              <a:rPr lang="nl-NL" dirty="0">
                <a:solidFill>
                  <a:srgbClr val="002060"/>
                </a:solidFill>
                <a:latin typeface="Museo Sans 300" panose="02000000000000000000" pitchFamily="50" charset="0"/>
              </a:rPr>
              <a:t>Dak / Zolder</a:t>
            </a:r>
          </a:p>
          <a:p>
            <a:pPr marL="342900" indent="-342900">
              <a:buClr>
                <a:schemeClr val="accent2">
                  <a:lumMod val="75000"/>
                </a:schemeClr>
              </a:buClr>
              <a:buFont typeface="Arial" panose="020B0604020202020204" pitchFamily="34" charset="0"/>
              <a:buChar char="•"/>
            </a:pPr>
            <a:r>
              <a:rPr lang="nl-NL" sz="1800" dirty="0">
                <a:solidFill>
                  <a:srgbClr val="002060"/>
                </a:solidFill>
                <a:latin typeface="Museo Sans 300" panose="02000000000000000000" pitchFamily="50" charset="0"/>
              </a:rPr>
              <a:t>Vloer / Bodemisolatie</a:t>
            </a:r>
          </a:p>
          <a:p>
            <a:pPr marL="342900" indent="-342900">
              <a:buClr>
                <a:schemeClr val="accent2">
                  <a:lumMod val="75000"/>
                </a:schemeClr>
              </a:buClr>
              <a:buFont typeface="Arial" panose="020B0604020202020204" pitchFamily="34" charset="0"/>
              <a:buChar char="•"/>
            </a:pPr>
            <a:r>
              <a:rPr lang="nl-NL" dirty="0">
                <a:solidFill>
                  <a:srgbClr val="002060"/>
                </a:solidFill>
                <a:latin typeface="Museo Sans 300" panose="02000000000000000000" pitchFamily="50" charset="0"/>
              </a:rPr>
              <a:t>Glas</a:t>
            </a:r>
          </a:p>
          <a:p>
            <a:pPr marL="800100" lvl="1" indent="-342900">
              <a:buClr>
                <a:schemeClr val="accent2">
                  <a:lumMod val="75000"/>
                </a:schemeClr>
              </a:buClr>
              <a:buFont typeface="Arial" panose="020B0604020202020204" pitchFamily="34" charset="0"/>
              <a:buChar char="•"/>
            </a:pPr>
            <a:r>
              <a:rPr lang="nl-NL" dirty="0">
                <a:solidFill>
                  <a:srgbClr val="002060"/>
                </a:solidFill>
                <a:latin typeface="Museo Sans 300" panose="02000000000000000000" pitchFamily="50" charset="0"/>
              </a:rPr>
              <a:t>HR++, i.c.m. kozijnen</a:t>
            </a:r>
          </a:p>
          <a:p>
            <a:pPr marL="800100" lvl="1" indent="-342900">
              <a:buClr>
                <a:schemeClr val="accent2">
                  <a:lumMod val="75000"/>
                </a:schemeClr>
              </a:buClr>
              <a:buFont typeface="Arial" panose="020B0604020202020204" pitchFamily="34" charset="0"/>
              <a:buChar char="•"/>
            </a:pPr>
            <a:r>
              <a:rPr lang="nl-NL" dirty="0">
                <a:solidFill>
                  <a:srgbClr val="002060"/>
                </a:solidFill>
                <a:latin typeface="Museo Sans 300" panose="02000000000000000000" pitchFamily="50" charset="0"/>
              </a:rPr>
              <a:t>Triple, in combinatie met kozijnen</a:t>
            </a:r>
          </a:p>
          <a:p>
            <a:pPr lvl="1">
              <a:buClr>
                <a:schemeClr val="accent2">
                  <a:lumMod val="75000"/>
                </a:schemeClr>
              </a:buClr>
            </a:pPr>
            <a:endParaRPr lang="nl-NL" dirty="0">
              <a:latin typeface="Museo Sans 300" panose="02000000000000000000" pitchFamily="50" charset="0"/>
            </a:endParaRPr>
          </a:p>
          <a:p>
            <a:pPr lvl="1">
              <a:buClr>
                <a:schemeClr val="accent2">
                  <a:lumMod val="75000"/>
                </a:schemeClr>
              </a:buClr>
            </a:pPr>
            <a:endParaRPr lang="nl-NL" dirty="0">
              <a:latin typeface="Museo Sans 300" panose="02000000000000000000" pitchFamily="50" charset="0"/>
            </a:endParaRPr>
          </a:p>
          <a:p>
            <a:pPr>
              <a:buClr>
                <a:schemeClr val="accent2">
                  <a:lumMod val="75000"/>
                </a:schemeClr>
              </a:buClr>
            </a:pPr>
            <a:endParaRPr lang="nl-NL" sz="1800" dirty="0">
              <a:solidFill>
                <a:srgbClr val="1A518A"/>
              </a:solidFill>
              <a:latin typeface="Museo 500" panose="02000000000000000000" pitchFamily="50" charset="0"/>
            </a:endParaRPr>
          </a:p>
        </p:txBody>
      </p:sp>
      <p:sp>
        <p:nvSpPr>
          <p:cNvPr id="9" name="Tekstvak 8">
            <a:extLst>
              <a:ext uri="{FF2B5EF4-FFF2-40B4-BE49-F238E27FC236}">
                <a16:creationId xmlns:a16="http://schemas.microsoft.com/office/drawing/2014/main" id="{BFFE1CA7-69CF-9636-DA20-981000FFC7E5}"/>
              </a:ext>
            </a:extLst>
          </p:cNvPr>
          <p:cNvSpPr txBox="1"/>
          <p:nvPr/>
        </p:nvSpPr>
        <p:spPr>
          <a:xfrm>
            <a:off x="429901" y="3721765"/>
            <a:ext cx="8844327" cy="1477328"/>
          </a:xfrm>
          <a:prstGeom prst="rect">
            <a:avLst/>
          </a:prstGeom>
          <a:noFill/>
        </p:spPr>
        <p:txBody>
          <a:bodyPr wrap="square">
            <a:spAutoFit/>
          </a:bodyPr>
          <a:lstStyle/>
          <a:p>
            <a:pPr marL="342900" indent="-342900">
              <a:buClr>
                <a:schemeClr val="accent2">
                  <a:lumMod val="75000"/>
                </a:schemeClr>
              </a:buClr>
              <a:buFont typeface="Arial" panose="020B0604020202020204" pitchFamily="34" charset="0"/>
              <a:buChar char="•"/>
            </a:pPr>
            <a:r>
              <a:rPr lang="nl-NL" dirty="0">
                <a:solidFill>
                  <a:srgbClr val="002060"/>
                </a:solidFill>
                <a:latin typeface="Museo Sans 300" panose="02000000000000000000" pitchFamily="50" charset="0"/>
              </a:rPr>
              <a:t>Deuren</a:t>
            </a:r>
          </a:p>
          <a:p>
            <a:pPr marL="342900" indent="-342900">
              <a:buClr>
                <a:schemeClr val="accent2">
                  <a:lumMod val="75000"/>
                </a:schemeClr>
              </a:buClr>
              <a:buFont typeface="Arial" panose="020B0604020202020204" pitchFamily="34" charset="0"/>
              <a:buChar char="•"/>
            </a:pPr>
            <a:r>
              <a:rPr lang="nl-NL" dirty="0">
                <a:solidFill>
                  <a:srgbClr val="002060"/>
                </a:solidFill>
                <a:latin typeface="Museo Sans 300" panose="02000000000000000000" pitchFamily="50" charset="0"/>
              </a:rPr>
              <a:t>Zonnepanelen</a:t>
            </a:r>
          </a:p>
          <a:p>
            <a:pPr marL="342900" indent="-342900">
              <a:buClr>
                <a:schemeClr val="accent2">
                  <a:lumMod val="75000"/>
                </a:schemeClr>
              </a:buClr>
              <a:buFont typeface="Arial" panose="020B0604020202020204" pitchFamily="34" charset="0"/>
              <a:buChar char="•"/>
            </a:pPr>
            <a:r>
              <a:rPr lang="nl-NL" dirty="0">
                <a:solidFill>
                  <a:srgbClr val="002060"/>
                </a:solidFill>
                <a:latin typeface="Museo Sans 300" panose="02000000000000000000" pitchFamily="50" charset="0"/>
              </a:rPr>
              <a:t>Warmtepomp (hybride)</a:t>
            </a:r>
          </a:p>
          <a:p>
            <a:pPr marL="342900" indent="-342900">
              <a:buClr>
                <a:schemeClr val="accent2">
                  <a:lumMod val="75000"/>
                </a:schemeClr>
              </a:buClr>
              <a:buFont typeface="Arial" panose="020B0604020202020204" pitchFamily="34" charset="0"/>
              <a:buChar char="•"/>
            </a:pPr>
            <a:r>
              <a:rPr lang="nl-NL" dirty="0">
                <a:solidFill>
                  <a:srgbClr val="002060"/>
                </a:solidFill>
                <a:latin typeface="Museo Sans 300" panose="02000000000000000000" pitchFamily="50" charset="0"/>
              </a:rPr>
              <a:t>Ventileren</a:t>
            </a:r>
          </a:p>
          <a:p>
            <a:pPr>
              <a:buClr>
                <a:schemeClr val="accent2">
                  <a:lumMod val="75000"/>
                </a:schemeClr>
              </a:buClr>
            </a:pPr>
            <a:endParaRPr lang="nl-NL" dirty="0">
              <a:latin typeface="Museo Sans 300" panose="02000000000000000000" pitchFamily="50" charset="0"/>
            </a:endParaRPr>
          </a:p>
        </p:txBody>
      </p:sp>
    </p:spTree>
    <p:extLst>
      <p:ext uri="{BB962C8B-B14F-4D97-AF65-F5344CB8AC3E}">
        <p14:creationId xmlns:p14="http://schemas.microsoft.com/office/powerpoint/2010/main" val="18711017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1" end="1"/>
                                            </p:txEl>
                                          </p:spTgt>
                                        </p:tgtEl>
                                        <p:attrNameLst>
                                          <p:attrName>style.visibility</p:attrName>
                                        </p:attrNameLst>
                                      </p:cBhvr>
                                      <p:to>
                                        <p:strVal val="visible"/>
                                      </p:to>
                                    </p:set>
                                    <p:animEffect transition="in" filter="fade">
                                      <p:cBhvr>
                                        <p:cTn id="37" dur="500"/>
                                        <p:tgtEl>
                                          <p:spTgt spid="9">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fade">
                                      <p:cBhvr>
                                        <p:cTn id="42" dur="500"/>
                                        <p:tgtEl>
                                          <p:spTgt spid="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xEl>
                                              <p:pRg st="2" end="2"/>
                                            </p:txEl>
                                          </p:spTgt>
                                        </p:tgtEl>
                                        <p:attrNameLst>
                                          <p:attrName>style.visibility</p:attrName>
                                        </p:attrNameLst>
                                      </p:cBhvr>
                                      <p:to>
                                        <p:strVal val="visible"/>
                                      </p:to>
                                    </p:set>
                                    <p:animEffect transition="in" filter="fade">
                                      <p:cBhvr>
                                        <p:cTn id="47" dur="500"/>
                                        <p:tgtEl>
                                          <p:spTgt spid="9">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
                                            <p:txEl>
                                              <p:pRg st="3" end="3"/>
                                            </p:txEl>
                                          </p:spTgt>
                                        </p:tgtEl>
                                        <p:attrNameLst>
                                          <p:attrName>style.visibility</p:attrName>
                                        </p:attrNameLst>
                                      </p:cBhvr>
                                      <p:to>
                                        <p:strVal val="visible"/>
                                      </p:to>
                                    </p:set>
                                    <p:animEffect transition="in" filter="fade">
                                      <p:cBhvr>
                                        <p:cTn id="5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6214608D-A7E3-980B-3E92-2130CBE1607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7857" y="0"/>
            <a:ext cx="12228520" cy="6867812"/>
          </a:xfrm>
          <a:prstGeom prst="rect">
            <a:avLst/>
          </a:prstGeom>
        </p:spPr>
      </p:pic>
      <p:pic>
        <p:nvPicPr>
          <p:cNvPr id="5" name="Afbeelding 4">
            <a:extLst>
              <a:ext uri="{FF2B5EF4-FFF2-40B4-BE49-F238E27FC236}">
                <a16:creationId xmlns:a16="http://schemas.microsoft.com/office/drawing/2014/main" id="{3C893CCA-2F8E-4518-B9AA-65422E7FEB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058" y="343405"/>
            <a:ext cx="5601088" cy="974712"/>
          </a:xfrm>
          <a:prstGeom prst="rect">
            <a:avLst/>
          </a:prstGeom>
        </p:spPr>
      </p:pic>
      <p:sp>
        <p:nvSpPr>
          <p:cNvPr id="20" name="Tekstvak 19">
            <a:extLst>
              <a:ext uri="{FF2B5EF4-FFF2-40B4-BE49-F238E27FC236}">
                <a16:creationId xmlns:a16="http://schemas.microsoft.com/office/drawing/2014/main" id="{72DB697D-9447-4E16-A3A4-2C324029FC2E}"/>
              </a:ext>
            </a:extLst>
          </p:cNvPr>
          <p:cNvSpPr txBox="1"/>
          <p:nvPr/>
        </p:nvSpPr>
        <p:spPr>
          <a:xfrm>
            <a:off x="477853" y="569151"/>
            <a:ext cx="4161267" cy="523220"/>
          </a:xfrm>
          <a:prstGeom prst="rect">
            <a:avLst/>
          </a:prstGeom>
          <a:noFill/>
        </p:spPr>
        <p:txBody>
          <a:bodyPr wrap="none" rtlCol="0">
            <a:spAutoFit/>
          </a:bodyPr>
          <a:lstStyle/>
          <a:p>
            <a:r>
              <a:rPr lang="nl-NL" sz="2800" dirty="0">
                <a:solidFill>
                  <a:schemeClr val="bg1"/>
                </a:solidFill>
                <a:latin typeface="Museo 500" panose="02000000000000000000" pitchFamily="50" charset="0"/>
              </a:rPr>
              <a:t>Nationaal Warmtefonds</a:t>
            </a:r>
          </a:p>
        </p:txBody>
      </p:sp>
      <p:sp>
        <p:nvSpPr>
          <p:cNvPr id="2" name="AutoShape 2">
            <a:extLst>
              <a:ext uri="{FF2B5EF4-FFF2-40B4-BE49-F238E27FC236}">
                <a16:creationId xmlns:a16="http://schemas.microsoft.com/office/drawing/2014/main" id="{1F26A763-3878-E77A-5307-059CE955318C}"/>
              </a:ext>
            </a:extLst>
          </p:cNvPr>
          <p:cNvSpPr>
            <a:spLocks noChangeAspect="1" noChangeArrowheads="1"/>
          </p:cNvSpPr>
          <p:nvPr/>
        </p:nvSpPr>
        <p:spPr bwMode="auto">
          <a:xfrm>
            <a:off x="3601272" y="3276600"/>
            <a:ext cx="2647128" cy="264712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4" descr="Verduurzaming voor iedereen - Warmtefonds">
            <a:extLst>
              <a:ext uri="{FF2B5EF4-FFF2-40B4-BE49-F238E27FC236}">
                <a16:creationId xmlns:a16="http://schemas.microsoft.com/office/drawing/2014/main" id="{25D9ADDE-B640-E408-0239-588B4F5A031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8" name="Afbeelding 7" descr="Afbeelding met Lettertype, logo, symbool, schermopname&#10;&#10;Automatisch gegenereerde beschrijving">
            <a:extLst>
              <a:ext uri="{FF2B5EF4-FFF2-40B4-BE49-F238E27FC236}">
                <a16:creationId xmlns:a16="http://schemas.microsoft.com/office/drawing/2014/main" id="{77A5F1AB-1245-162B-3078-004EFB216AF1}"/>
              </a:ext>
            </a:extLst>
          </p:cNvPr>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rot="1031765">
            <a:off x="6904569" y="1962751"/>
            <a:ext cx="5213331" cy="2932498"/>
          </a:xfrm>
          <a:prstGeom prst="rect">
            <a:avLst/>
          </a:prstGeom>
        </p:spPr>
      </p:pic>
      <p:sp>
        <p:nvSpPr>
          <p:cNvPr id="6" name="Tekstvak 5">
            <a:extLst>
              <a:ext uri="{FF2B5EF4-FFF2-40B4-BE49-F238E27FC236}">
                <a16:creationId xmlns:a16="http://schemas.microsoft.com/office/drawing/2014/main" id="{2647C59D-42B0-2738-9B12-78FA2235B7AD}"/>
              </a:ext>
            </a:extLst>
          </p:cNvPr>
          <p:cNvSpPr txBox="1"/>
          <p:nvPr/>
        </p:nvSpPr>
        <p:spPr>
          <a:xfrm>
            <a:off x="477853" y="1543863"/>
            <a:ext cx="6342742" cy="4247317"/>
          </a:xfrm>
          <a:prstGeom prst="rect">
            <a:avLst/>
          </a:prstGeom>
          <a:noFill/>
        </p:spPr>
        <p:txBody>
          <a:bodyPr wrap="square">
            <a:spAutoFit/>
          </a:bodyPr>
          <a:lstStyle/>
          <a:p>
            <a:pPr>
              <a:buClr>
                <a:schemeClr val="accent2">
                  <a:lumMod val="75000"/>
                </a:schemeClr>
              </a:buClr>
            </a:pPr>
            <a:r>
              <a:rPr lang="nl-NL" sz="1800" dirty="0">
                <a:solidFill>
                  <a:srgbClr val="1A518A"/>
                </a:solidFill>
                <a:latin typeface="Museo 500" panose="02000000000000000000" pitchFamily="50" charset="0"/>
              </a:rPr>
              <a:t>Een annuïteiten lening voor de VvE, niet voor de individuele leden</a:t>
            </a:r>
          </a:p>
          <a:p>
            <a:pPr>
              <a:buClr>
                <a:schemeClr val="accent2">
                  <a:lumMod val="75000"/>
                </a:schemeClr>
              </a:buClr>
            </a:pPr>
            <a:r>
              <a:rPr lang="nl-NL" dirty="0">
                <a:solidFill>
                  <a:srgbClr val="1A518A"/>
                </a:solidFill>
                <a:latin typeface="Museo 500" panose="02000000000000000000" pitchFamily="50" charset="0"/>
              </a:rPr>
              <a:t>Verschil voorwaarden t/m 7 appartementen en vanaf 8</a:t>
            </a:r>
            <a:endParaRPr lang="nl-NL" sz="1800" dirty="0">
              <a:solidFill>
                <a:srgbClr val="1A518A"/>
              </a:solidFill>
              <a:latin typeface="Museo 500" panose="02000000000000000000" pitchFamily="50" charset="0"/>
            </a:endParaRPr>
          </a:p>
          <a:p>
            <a:pPr marL="342900" indent="-342900">
              <a:buClr>
                <a:schemeClr val="accent2">
                  <a:lumMod val="75000"/>
                </a:schemeClr>
              </a:buClr>
              <a:buFont typeface="Arial" panose="020B0604020202020204" pitchFamily="34" charset="0"/>
              <a:buChar char="•"/>
            </a:pPr>
            <a:r>
              <a:rPr lang="nl-NL" sz="1800" dirty="0">
                <a:solidFill>
                  <a:srgbClr val="002060"/>
                </a:solidFill>
                <a:latin typeface="Museo Sans 300" panose="02000000000000000000" pitchFamily="50" charset="0"/>
              </a:rPr>
              <a:t>Leden zijn aansprakelijk voor het eigen breukdeel</a:t>
            </a:r>
          </a:p>
          <a:p>
            <a:pPr marL="342900" indent="-342900">
              <a:buClr>
                <a:schemeClr val="accent2">
                  <a:lumMod val="75000"/>
                </a:schemeClr>
              </a:buClr>
              <a:buFont typeface="Arial" panose="020B0604020202020204" pitchFamily="34" charset="0"/>
              <a:buChar char="•"/>
            </a:pPr>
            <a:r>
              <a:rPr lang="nl-NL" dirty="0">
                <a:solidFill>
                  <a:srgbClr val="002060"/>
                </a:solidFill>
                <a:latin typeface="Museo Sans 300" panose="02000000000000000000" pitchFamily="50" charset="0"/>
              </a:rPr>
              <a:t>Looptijd 10, 15, 20 of 30 jaar, (lage) rente staat gedurende hele looptijd vast</a:t>
            </a:r>
          </a:p>
          <a:p>
            <a:pPr marL="342900" indent="-342900">
              <a:buClr>
                <a:schemeClr val="accent2">
                  <a:lumMod val="75000"/>
                </a:schemeClr>
              </a:buClr>
              <a:buFont typeface="Arial" panose="020B0604020202020204" pitchFamily="34" charset="0"/>
              <a:buChar char="•"/>
            </a:pPr>
            <a:r>
              <a:rPr lang="nl-NL" dirty="0">
                <a:solidFill>
                  <a:srgbClr val="002060"/>
                </a:solidFill>
                <a:latin typeface="Museo Sans 300" panose="02000000000000000000" pitchFamily="50" charset="0"/>
              </a:rPr>
              <a:t>Minimaal 50 % in gebruik als woonruimte</a:t>
            </a:r>
          </a:p>
          <a:p>
            <a:pPr marL="342900" indent="-342900">
              <a:buClr>
                <a:schemeClr val="accent2">
                  <a:lumMod val="75000"/>
                </a:schemeClr>
              </a:buClr>
              <a:buFont typeface="Arial" panose="020B0604020202020204" pitchFamily="34" charset="0"/>
              <a:buChar char="•"/>
            </a:pPr>
            <a:r>
              <a:rPr lang="nl-NL" dirty="0">
                <a:solidFill>
                  <a:srgbClr val="002060"/>
                </a:solidFill>
                <a:latin typeface="Museo Sans 300" panose="02000000000000000000" pitchFamily="50" charset="0"/>
              </a:rPr>
              <a:t>Lening per VvE min. € 25.000, max. € 33.000 per appartementsrecht</a:t>
            </a:r>
          </a:p>
          <a:p>
            <a:pPr marL="800100" lvl="1" indent="-342900">
              <a:buClr>
                <a:schemeClr val="accent2">
                  <a:lumMod val="75000"/>
                </a:schemeClr>
              </a:buClr>
              <a:buFont typeface="Arial" panose="020B0604020202020204" pitchFamily="34" charset="0"/>
              <a:buChar char="•"/>
            </a:pPr>
            <a:r>
              <a:rPr lang="nl-NL" dirty="0">
                <a:solidFill>
                  <a:srgbClr val="002060"/>
                </a:solidFill>
                <a:latin typeface="Museo Sans 300" panose="02000000000000000000" pitchFamily="50" charset="0"/>
              </a:rPr>
              <a:t>Alleen laadpalen dan min. € 10.000</a:t>
            </a:r>
          </a:p>
          <a:p>
            <a:pPr marL="342900" indent="-342900">
              <a:buClr>
                <a:schemeClr val="accent2">
                  <a:lumMod val="75000"/>
                </a:schemeClr>
              </a:buClr>
              <a:buFont typeface="Arial" panose="020B0604020202020204" pitchFamily="34" charset="0"/>
              <a:buChar char="•"/>
            </a:pPr>
            <a:r>
              <a:rPr lang="nl-NL" dirty="0">
                <a:solidFill>
                  <a:srgbClr val="002060"/>
                </a:solidFill>
                <a:latin typeface="Museo Sans 300" panose="02000000000000000000" pitchFamily="50" charset="0"/>
              </a:rPr>
              <a:t>Zeer energiezuinig pakket € 65.000 of Nul op de Meter € 85.000</a:t>
            </a:r>
          </a:p>
          <a:p>
            <a:pPr marL="342900" indent="-342900">
              <a:buClr>
                <a:schemeClr val="accent2">
                  <a:lumMod val="75000"/>
                </a:schemeClr>
              </a:buClr>
              <a:buFont typeface="Arial" panose="020B0604020202020204" pitchFamily="34" charset="0"/>
              <a:buChar char="•"/>
            </a:pPr>
            <a:r>
              <a:rPr lang="nl-NL" sz="1800" dirty="0">
                <a:solidFill>
                  <a:srgbClr val="002060"/>
                </a:solidFill>
                <a:latin typeface="Museo Sans 300" panose="02000000000000000000" pitchFamily="50" charset="0"/>
              </a:rPr>
              <a:t>Lening overeenkomst en schuldbekentenis ondertekenen bij notaris</a:t>
            </a:r>
          </a:p>
          <a:p>
            <a:pPr>
              <a:buClr>
                <a:schemeClr val="accent2">
                  <a:lumMod val="75000"/>
                </a:schemeClr>
              </a:buClr>
            </a:pPr>
            <a:endParaRPr lang="nl-NL" sz="1800" dirty="0">
              <a:solidFill>
                <a:srgbClr val="1A518A"/>
              </a:solidFill>
              <a:latin typeface="Museo 500" panose="02000000000000000000" pitchFamily="50" charset="0"/>
            </a:endParaRPr>
          </a:p>
        </p:txBody>
      </p:sp>
    </p:spTree>
    <p:extLst>
      <p:ext uri="{BB962C8B-B14F-4D97-AF65-F5344CB8AC3E}">
        <p14:creationId xmlns:p14="http://schemas.microsoft.com/office/powerpoint/2010/main" val="8810328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500"/>
                                        <p:tgtEl>
                                          <p:spTgt spid="6">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fade">
                                      <p:cBhvr>
                                        <p:cTn id="3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FCA4B-E0C9-A999-80CF-592571FDB327}"/>
            </a:ext>
          </a:extLst>
        </p:cNvPr>
        <p:cNvGrpSpPr/>
        <p:nvPr/>
      </p:nvGrpSpPr>
      <p:grpSpPr>
        <a:xfrm>
          <a:off x="0" y="0"/>
          <a:ext cx="0" cy="0"/>
          <a:chOff x="0" y="0"/>
          <a:chExt cx="0" cy="0"/>
        </a:xfrm>
      </p:grpSpPr>
      <p:pic>
        <p:nvPicPr>
          <p:cNvPr id="12" name="Afbeelding 11">
            <a:extLst>
              <a:ext uri="{FF2B5EF4-FFF2-40B4-BE49-F238E27FC236}">
                <a16:creationId xmlns:a16="http://schemas.microsoft.com/office/drawing/2014/main" id="{A228BA3F-1075-B6E5-EE90-552D10B2E3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7" y="0"/>
            <a:ext cx="12228520" cy="6867812"/>
          </a:xfrm>
          <a:prstGeom prst="rect">
            <a:avLst/>
          </a:prstGeom>
        </p:spPr>
      </p:pic>
      <p:sp>
        <p:nvSpPr>
          <p:cNvPr id="4" name="Rectangle 4">
            <a:extLst>
              <a:ext uri="{FF2B5EF4-FFF2-40B4-BE49-F238E27FC236}">
                <a16:creationId xmlns:a16="http://schemas.microsoft.com/office/drawing/2014/main" id="{ECCC4DF7-AB6B-F0EE-417A-831AA71C00C5}"/>
              </a:ext>
            </a:extLst>
          </p:cNvPr>
          <p:cNvSpPr>
            <a:spLocks noChangeArrowheads="1"/>
          </p:cNvSpPr>
          <p:nvPr/>
        </p:nvSpPr>
        <p:spPr bwMode="auto">
          <a:xfrm>
            <a:off x="0" y="-153888"/>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sz="1400"/>
          </a:p>
        </p:txBody>
      </p:sp>
      <p:sp>
        <p:nvSpPr>
          <p:cNvPr id="6" name="Rectangle 6">
            <a:extLst>
              <a:ext uri="{FF2B5EF4-FFF2-40B4-BE49-F238E27FC236}">
                <a16:creationId xmlns:a16="http://schemas.microsoft.com/office/drawing/2014/main" id="{EA76EEE0-D1FB-D658-1B2B-B80F84522595}"/>
              </a:ext>
            </a:extLst>
          </p:cNvPr>
          <p:cNvSpPr>
            <a:spLocks noChangeArrowheads="1"/>
          </p:cNvSpPr>
          <p:nvPr/>
        </p:nvSpPr>
        <p:spPr bwMode="auto">
          <a:xfrm>
            <a:off x="4469532" y="284676"/>
            <a:ext cx="844327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sz="1400"/>
          </a:p>
        </p:txBody>
      </p:sp>
      <p:pic>
        <p:nvPicPr>
          <p:cNvPr id="13" name="Afbeelding 12">
            <a:extLst>
              <a:ext uri="{FF2B5EF4-FFF2-40B4-BE49-F238E27FC236}">
                <a16:creationId xmlns:a16="http://schemas.microsoft.com/office/drawing/2014/main" id="{12CD1F67-8566-6CB4-7410-483845C603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47" y="338944"/>
            <a:ext cx="5622802" cy="974712"/>
          </a:xfrm>
          <a:prstGeom prst="rect">
            <a:avLst/>
          </a:prstGeom>
        </p:spPr>
      </p:pic>
      <p:sp>
        <p:nvSpPr>
          <p:cNvPr id="16" name="Tekstvak 15">
            <a:extLst>
              <a:ext uri="{FF2B5EF4-FFF2-40B4-BE49-F238E27FC236}">
                <a16:creationId xmlns:a16="http://schemas.microsoft.com/office/drawing/2014/main" id="{0DDDC7F6-F181-AEED-1FCB-FC9A55EEA16C}"/>
              </a:ext>
            </a:extLst>
          </p:cNvPr>
          <p:cNvSpPr txBox="1"/>
          <p:nvPr/>
        </p:nvSpPr>
        <p:spPr>
          <a:xfrm>
            <a:off x="759315" y="540136"/>
            <a:ext cx="2133918" cy="523220"/>
          </a:xfrm>
          <a:prstGeom prst="rect">
            <a:avLst/>
          </a:prstGeom>
          <a:noFill/>
        </p:spPr>
        <p:txBody>
          <a:bodyPr wrap="none" rtlCol="0">
            <a:spAutoFit/>
          </a:bodyPr>
          <a:lstStyle/>
          <a:p>
            <a:r>
              <a:rPr lang="nl-NL" sz="2800" dirty="0">
                <a:solidFill>
                  <a:schemeClr val="bg1"/>
                </a:solidFill>
                <a:latin typeface="Museo 500" panose="02000000000000000000" pitchFamily="50" charset="0"/>
              </a:rPr>
              <a:t>Knelpunten</a:t>
            </a:r>
          </a:p>
        </p:txBody>
      </p:sp>
      <p:sp>
        <p:nvSpPr>
          <p:cNvPr id="8" name="Tekstvak 7">
            <a:extLst>
              <a:ext uri="{FF2B5EF4-FFF2-40B4-BE49-F238E27FC236}">
                <a16:creationId xmlns:a16="http://schemas.microsoft.com/office/drawing/2014/main" id="{5BDDAB23-D05F-C21D-2907-FBF5CEBF222C}"/>
              </a:ext>
            </a:extLst>
          </p:cNvPr>
          <p:cNvSpPr txBox="1"/>
          <p:nvPr/>
        </p:nvSpPr>
        <p:spPr>
          <a:xfrm>
            <a:off x="490063" y="1761701"/>
            <a:ext cx="9087149" cy="3785652"/>
          </a:xfrm>
          <a:prstGeom prst="rect">
            <a:avLst/>
          </a:prstGeom>
          <a:noFill/>
        </p:spPr>
        <p:txBody>
          <a:bodyPr wrap="square" rtlCol="0">
            <a:spAutoFit/>
          </a:bodyPr>
          <a:lstStyle/>
          <a:p>
            <a:pPr marL="342900" indent="-342900">
              <a:buClr>
                <a:schemeClr val="accent2">
                  <a:lumMod val="75000"/>
                </a:schemeClr>
              </a:buClr>
              <a:buFont typeface="Arial" panose="020B0604020202020204" pitchFamily="34" charset="0"/>
              <a:buChar char="•"/>
            </a:pPr>
            <a:r>
              <a:rPr lang="nl-NL" sz="2000" dirty="0">
                <a:latin typeface="Museo 500" panose="02000000000000000000" pitchFamily="50" charset="0"/>
              </a:rPr>
              <a:t>Plannen gemeente</a:t>
            </a:r>
          </a:p>
          <a:p>
            <a:pPr marL="342900" indent="-342900">
              <a:buClr>
                <a:schemeClr val="accent2">
                  <a:lumMod val="75000"/>
                </a:schemeClr>
              </a:buClr>
              <a:buFont typeface="Arial" panose="020B0604020202020204" pitchFamily="34" charset="0"/>
              <a:buChar char="•"/>
            </a:pPr>
            <a:r>
              <a:rPr lang="nl-NL" sz="2000" dirty="0">
                <a:latin typeface="Museo 500" panose="02000000000000000000" pitchFamily="50" charset="0"/>
              </a:rPr>
              <a:t>Vergunning </a:t>
            </a:r>
          </a:p>
          <a:p>
            <a:pPr marL="342900" indent="-342900">
              <a:buClr>
                <a:schemeClr val="accent2">
                  <a:lumMod val="75000"/>
                </a:schemeClr>
              </a:buClr>
              <a:buFont typeface="Arial" panose="020B0604020202020204" pitchFamily="34" charset="0"/>
              <a:buChar char="•"/>
            </a:pPr>
            <a:r>
              <a:rPr lang="nl-NL" sz="2000" dirty="0">
                <a:latin typeface="Museo 500" panose="02000000000000000000" pitchFamily="50" charset="0"/>
              </a:rPr>
              <a:t>Besluitvorming (VvE vs. grondgebonden woningen)</a:t>
            </a:r>
          </a:p>
          <a:p>
            <a:pPr marL="342900" indent="-342900">
              <a:buClr>
                <a:schemeClr val="accent2">
                  <a:lumMod val="75000"/>
                </a:schemeClr>
              </a:buClr>
              <a:buFont typeface="Arial" panose="020B0604020202020204" pitchFamily="34" charset="0"/>
              <a:buChar char="•"/>
            </a:pPr>
            <a:r>
              <a:rPr lang="nl-NL" sz="2000" dirty="0">
                <a:latin typeface="Museo 500" panose="02000000000000000000" pitchFamily="50" charset="0"/>
              </a:rPr>
              <a:t>Eigendom installatie</a:t>
            </a:r>
          </a:p>
          <a:p>
            <a:pPr marL="342900" indent="-342900">
              <a:buClr>
                <a:schemeClr val="accent2">
                  <a:lumMod val="75000"/>
                </a:schemeClr>
              </a:buClr>
              <a:buFont typeface="Arial" panose="020B0604020202020204" pitchFamily="34" charset="0"/>
              <a:buChar char="•"/>
            </a:pPr>
            <a:r>
              <a:rPr lang="nl-NL" sz="2000" dirty="0">
                <a:latin typeface="Museo 500" panose="02000000000000000000" pitchFamily="50" charset="0"/>
              </a:rPr>
              <a:t>Financiering</a:t>
            </a:r>
          </a:p>
          <a:p>
            <a:pPr>
              <a:buClr>
                <a:schemeClr val="accent2">
                  <a:lumMod val="75000"/>
                </a:schemeClr>
              </a:buClr>
            </a:pPr>
            <a:r>
              <a:rPr lang="nl-NL" sz="2000" dirty="0">
                <a:latin typeface="Museo 500" panose="02000000000000000000" pitchFamily="50" charset="0"/>
              </a:rPr>
              <a:t>______</a:t>
            </a:r>
          </a:p>
          <a:p>
            <a:pPr>
              <a:buClr>
                <a:schemeClr val="accent2">
                  <a:lumMod val="75000"/>
                </a:schemeClr>
              </a:buClr>
            </a:pPr>
            <a:r>
              <a:rPr lang="nl-NL" sz="2000" dirty="0">
                <a:latin typeface="Museo 500" panose="02000000000000000000" pitchFamily="50" charset="0"/>
              </a:rPr>
              <a:t>VvE’s</a:t>
            </a:r>
          </a:p>
          <a:p>
            <a:pPr marL="342900" indent="-342900">
              <a:buClr>
                <a:schemeClr val="accent2">
                  <a:lumMod val="75000"/>
                </a:schemeClr>
              </a:buClr>
              <a:buFont typeface="Arial" panose="020B0604020202020204" pitchFamily="34" charset="0"/>
              <a:buChar char="•"/>
            </a:pPr>
            <a:r>
              <a:rPr lang="nl-NL" sz="2000" dirty="0">
                <a:latin typeface="Museo 500" panose="02000000000000000000" pitchFamily="50" charset="0"/>
              </a:rPr>
              <a:t>(veel) gemeenschappelijk bezit (schil en installaties)</a:t>
            </a:r>
          </a:p>
          <a:p>
            <a:pPr marL="342900" indent="-342900">
              <a:buClr>
                <a:schemeClr val="accent2">
                  <a:lumMod val="75000"/>
                </a:schemeClr>
              </a:buClr>
              <a:buFont typeface="Arial" panose="020B0604020202020204" pitchFamily="34" charset="0"/>
              <a:buChar char="•"/>
            </a:pPr>
            <a:r>
              <a:rPr lang="nl-NL" sz="2000" dirty="0">
                <a:latin typeface="Museo 500" panose="02000000000000000000" pitchFamily="50" charset="0"/>
              </a:rPr>
              <a:t>Besluitvorming volgens regels</a:t>
            </a:r>
          </a:p>
          <a:p>
            <a:pPr marL="342900" indent="-342900">
              <a:buClr>
                <a:schemeClr val="accent2">
                  <a:lumMod val="75000"/>
                </a:schemeClr>
              </a:buClr>
              <a:buFont typeface="Arial" panose="020B0604020202020204" pitchFamily="34" charset="0"/>
              <a:buChar char="•"/>
            </a:pPr>
            <a:r>
              <a:rPr lang="nl-NL" sz="2000" dirty="0" err="1">
                <a:latin typeface="Museo 500" panose="02000000000000000000" pitchFamily="50" charset="0"/>
              </a:rPr>
              <a:t>CV-ketels</a:t>
            </a:r>
            <a:r>
              <a:rPr lang="nl-NL" sz="2000" dirty="0">
                <a:latin typeface="Museo 500" panose="02000000000000000000" pitchFamily="50" charset="0"/>
              </a:rPr>
              <a:t> zijn nu privé, een installatie wordt gemeenschappelijk</a:t>
            </a:r>
          </a:p>
          <a:p>
            <a:pPr marL="800100" lvl="1" indent="-342900">
              <a:buClr>
                <a:schemeClr val="accent2">
                  <a:lumMod val="75000"/>
                </a:schemeClr>
              </a:buClr>
              <a:buFont typeface="Arial" panose="020B0604020202020204" pitchFamily="34" charset="0"/>
              <a:buChar char="•"/>
            </a:pPr>
            <a:r>
              <a:rPr lang="nl-NL" sz="2000" dirty="0">
                <a:latin typeface="Museo 500" panose="02000000000000000000" pitchFamily="50" charset="0"/>
              </a:rPr>
              <a:t>zo nodig akte aanpassen</a:t>
            </a:r>
          </a:p>
          <a:p>
            <a:pPr>
              <a:buClr>
                <a:schemeClr val="accent2">
                  <a:lumMod val="75000"/>
                </a:schemeClr>
              </a:buClr>
            </a:pPr>
            <a:endParaRPr lang="nl-NL" sz="2000" dirty="0">
              <a:latin typeface="Museo Sans 300" panose="02000000000000000000" pitchFamily="50" charset="0"/>
            </a:endParaRPr>
          </a:p>
        </p:txBody>
      </p:sp>
    </p:spTree>
    <p:extLst>
      <p:ext uri="{BB962C8B-B14F-4D97-AF65-F5344CB8AC3E}">
        <p14:creationId xmlns:p14="http://schemas.microsoft.com/office/powerpoint/2010/main" val="9490557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A518E"/>
        </a:solid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B04826C7-466D-4A39-899D-89E14E209217}"/>
              </a:ext>
            </a:extLst>
          </p:cNvPr>
          <p:cNvSpPr txBox="1"/>
          <p:nvPr/>
        </p:nvSpPr>
        <p:spPr>
          <a:xfrm>
            <a:off x="3722882" y="3015704"/>
            <a:ext cx="2530501" cy="769441"/>
          </a:xfrm>
          <a:prstGeom prst="rect">
            <a:avLst/>
          </a:prstGeom>
          <a:noFill/>
        </p:spPr>
        <p:txBody>
          <a:bodyPr wrap="none" rtlCol="0">
            <a:spAutoFit/>
          </a:bodyPr>
          <a:lstStyle/>
          <a:p>
            <a:r>
              <a:rPr lang="nl-NL" sz="4400" dirty="0">
                <a:solidFill>
                  <a:schemeClr val="bg1"/>
                </a:solidFill>
                <a:latin typeface="Museo 700" panose="02000000000000000000" pitchFamily="50" charset="0"/>
              </a:rPr>
              <a:t>Vragen ?</a:t>
            </a:r>
          </a:p>
        </p:txBody>
      </p:sp>
      <p:cxnSp>
        <p:nvCxnSpPr>
          <p:cNvPr id="8" name="Rechte verbindingslijn 7">
            <a:extLst>
              <a:ext uri="{FF2B5EF4-FFF2-40B4-BE49-F238E27FC236}">
                <a16:creationId xmlns:a16="http://schemas.microsoft.com/office/drawing/2014/main" id="{E305B5CD-DDC9-4D41-B48C-F92616A5EB66}"/>
              </a:ext>
            </a:extLst>
          </p:cNvPr>
          <p:cNvCxnSpPr/>
          <p:nvPr/>
        </p:nvCxnSpPr>
        <p:spPr>
          <a:xfrm>
            <a:off x="3643312" y="3810000"/>
            <a:ext cx="4905375"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076523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Afbeelding 18">
            <a:extLst>
              <a:ext uri="{FF2B5EF4-FFF2-40B4-BE49-F238E27FC236}">
                <a16:creationId xmlns:a16="http://schemas.microsoft.com/office/drawing/2014/main" id="{F7C1D6FA-EEDE-414E-93B7-D9DB6C8B81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7" y="0"/>
            <a:ext cx="12228520" cy="6867812"/>
          </a:xfrm>
          <a:prstGeom prst="rect">
            <a:avLst/>
          </a:prstGeom>
        </p:spPr>
      </p:pic>
      <p:sp>
        <p:nvSpPr>
          <p:cNvPr id="3" name="Titel 1">
            <a:extLst>
              <a:ext uri="{FF2B5EF4-FFF2-40B4-BE49-F238E27FC236}">
                <a16:creationId xmlns:a16="http://schemas.microsoft.com/office/drawing/2014/main" id="{5D408D8A-41DA-6536-D5B8-C75AB3607E2C}"/>
              </a:ext>
            </a:extLst>
          </p:cNvPr>
          <p:cNvSpPr txBox="1">
            <a:spLocks/>
          </p:cNvSpPr>
          <p:nvPr/>
        </p:nvSpPr>
        <p:spPr>
          <a:xfrm>
            <a:off x="2398245" y="2303728"/>
            <a:ext cx="5763599" cy="9543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3200" u="sng" dirty="0">
                <a:solidFill>
                  <a:srgbClr val="E46804"/>
                </a:solidFill>
                <a:latin typeface="Museo 700" panose="02000000000000000000" pitchFamily="50" charset="0"/>
              </a:rPr>
              <a:t>VvE Belang</a:t>
            </a:r>
          </a:p>
          <a:p>
            <a:pPr algn="ctr"/>
            <a:endParaRPr lang="nl-NL" sz="3200" u="sng" dirty="0">
              <a:solidFill>
                <a:srgbClr val="E46804"/>
              </a:solidFill>
              <a:latin typeface="Museo 700" panose="02000000000000000000" pitchFamily="50" charset="0"/>
            </a:endParaRPr>
          </a:p>
          <a:p>
            <a:pPr algn="ctr"/>
            <a:r>
              <a:rPr lang="nl-NL" sz="2800" dirty="0">
                <a:solidFill>
                  <a:srgbClr val="1A518E"/>
                </a:solidFill>
                <a:latin typeface="Museo Sans 300" panose="02000000000000000000" pitchFamily="50" charset="0"/>
              </a:rPr>
              <a:t>Belangenverenging app. eigenaars</a:t>
            </a:r>
          </a:p>
          <a:p>
            <a:pPr algn="ctr"/>
            <a:endParaRPr lang="nl-NL" sz="2800" dirty="0">
              <a:solidFill>
                <a:srgbClr val="1A518E"/>
              </a:solidFill>
              <a:latin typeface="Museo Sans 300" panose="02000000000000000000" pitchFamily="50" charset="0"/>
            </a:endParaRPr>
          </a:p>
          <a:p>
            <a:r>
              <a:rPr lang="nl-NL" sz="2800" dirty="0">
                <a:solidFill>
                  <a:srgbClr val="1A518E"/>
                </a:solidFill>
                <a:latin typeface="Museo Sans 300" panose="02000000000000000000" pitchFamily="50" charset="0"/>
              </a:rPr>
              <a:t>Juridisch en bouwkundig</a:t>
            </a:r>
          </a:p>
          <a:p>
            <a:pPr marL="457200" indent="-457200">
              <a:buFont typeface="Arial" panose="020B0604020202020204" pitchFamily="34" charset="0"/>
              <a:buChar char="•"/>
            </a:pPr>
            <a:r>
              <a:rPr lang="nl-NL" sz="2400" dirty="0">
                <a:solidFill>
                  <a:srgbClr val="1A518E"/>
                </a:solidFill>
                <a:latin typeface="Museo Sans 300" panose="02000000000000000000" pitchFamily="50" charset="0"/>
              </a:rPr>
              <a:t>Helpdesk</a:t>
            </a:r>
          </a:p>
          <a:p>
            <a:pPr marL="457200" indent="-457200">
              <a:buFont typeface="Arial" panose="020B0604020202020204" pitchFamily="34" charset="0"/>
              <a:buChar char="•"/>
            </a:pPr>
            <a:r>
              <a:rPr lang="nl-NL" sz="2400" dirty="0">
                <a:solidFill>
                  <a:srgbClr val="1A518E"/>
                </a:solidFill>
                <a:latin typeface="Museo Sans 300" panose="02000000000000000000" pitchFamily="50" charset="0"/>
              </a:rPr>
              <a:t>opleiding en cursussen</a:t>
            </a:r>
          </a:p>
          <a:p>
            <a:endParaRPr lang="nl-NL" sz="2800" dirty="0">
              <a:solidFill>
                <a:srgbClr val="1A518E"/>
              </a:solidFill>
              <a:latin typeface="Museo Sans 300" panose="02000000000000000000" pitchFamily="50" charset="0"/>
            </a:endParaRPr>
          </a:p>
          <a:p>
            <a:r>
              <a:rPr lang="nl-NL" sz="2800" dirty="0">
                <a:solidFill>
                  <a:srgbClr val="1A518E"/>
                </a:solidFill>
                <a:latin typeface="Museo Sans 300" panose="02000000000000000000" pitchFamily="50" charset="0"/>
              </a:rPr>
              <a:t>Bouwkundig</a:t>
            </a:r>
          </a:p>
          <a:p>
            <a:pPr marL="457200" indent="-457200">
              <a:buFont typeface="Arial" panose="020B0604020202020204" pitchFamily="34" charset="0"/>
              <a:buChar char="•"/>
            </a:pPr>
            <a:r>
              <a:rPr lang="nl-NL" sz="2400" dirty="0">
                <a:solidFill>
                  <a:srgbClr val="1A518E"/>
                </a:solidFill>
                <a:latin typeface="Museo Sans 300" panose="02000000000000000000" pitchFamily="50" charset="0"/>
              </a:rPr>
              <a:t>MJOP</a:t>
            </a:r>
          </a:p>
          <a:p>
            <a:pPr marL="457200" indent="-457200">
              <a:buFont typeface="Arial" panose="020B0604020202020204" pitchFamily="34" charset="0"/>
              <a:buChar char="•"/>
            </a:pPr>
            <a:r>
              <a:rPr lang="nl-NL" sz="2400" dirty="0">
                <a:solidFill>
                  <a:srgbClr val="1A518E"/>
                </a:solidFill>
                <a:latin typeface="Museo Sans 300" panose="02000000000000000000" pitchFamily="50" charset="0"/>
              </a:rPr>
              <a:t>Energie maatwerkadviezen</a:t>
            </a:r>
          </a:p>
          <a:p>
            <a:pPr marL="457200" indent="-457200">
              <a:buFont typeface="Arial" panose="020B0604020202020204" pitchFamily="34" charset="0"/>
              <a:buChar char="•"/>
            </a:pPr>
            <a:r>
              <a:rPr lang="nl-NL" sz="2400" dirty="0">
                <a:solidFill>
                  <a:srgbClr val="1A518E"/>
                </a:solidFill>
                <a:latin typeface="Museo Sans 300" panose="02000000000000000000" pitchFamily="50" charset="0"/>
              </a:rPr>
              <a:t>Projectbegeleiding</a:t>
            </a:r>
          </a:p>
        </p:txBody>
      </p:sp>
    </p:spTree>
    <p:extLst>
      <p:ext uri="{BB962C8B-B14F-4D97-AF65-F5344CB8AC3E}">
        <p14:creationId xmlns:p14="http://schemas.microsoft.com/office/powerpoint/2010/main" val="18972260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Afbeelding 18">
            <a:extLst>
              <a:ext uri="{FF2B5EF4-FFF2-40B4-BE49-F238E27FC236}">
                <a16:creationId xmlns:a16="http://schemas.microsoft.com/office/drawing/2014/main" id="{F7C1D6FA-EEDE-414E-93B7-D9DB6C8B81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7" y="0"/>
            <a:ext cx="12228520" cy="6867812"/>
          </a:xfrm>
          <a:prstGeom prst="rect">
            <a:avLst/>
          </a:prstGeom>
        </p:spPr>
      </p:pic>
      <p:sp>
        <p:nvSpPr>
          <p:cNvPr id="8" name="Rechthoek 7">
            <a:extLst>
              <a:ext uri="{FF2B5EF4-FFF2-40B4-BE49-F238E27FC236}">
                <a16:creationId xmlns:a16="http://schemas.microsoft.com/office/drawing/2014/main" id="{16C3EF11-6DBE-4784-8E29-57130B391AF9}"/>
              </a:ext>
            </a:extLst>
          </p:cNvPr>
          <p:cNvSpPr/>
          <p:nvPr/>
        </p:nvSpPr>
        <p:spPr>
          <a:xfrm>
            <a:off x="4756241" y="76201"/>
            <a:ext cx="5721259" cy="5991224"/>
          </a:xfrm>
          <a:prstGeom prst="rect">
            <a:avLst/>
          </a:prstGeom>
          <a:solidFill>
            <a:srgbClr val="1A5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5" name="Afbeelding 4">
            <a:extLst>
              <a:ext uri="{FF2B5EF4-FFF2-40B4-BE49-F238E27FC236}">
                <a16:creationId xmlns:a16="http://schemas.microsoft.com/office/drawing/2014/main" id="{3C893CCA-2F8E-4518-B9AA-65422E7FEB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129" y="324278"/>
            <a:ext cx="4191364" cy="974712"/>
          </a:xfrm>
          <a:prstGeom prst="rect">
            <a:avLst/>
          </a:prstGeom>
        </p:spPr>
      </p:pic>
      <p:sp>
        <p:nvSpPr>
          <p:cNvPr id="20" name="Tekstvak 19">
            <a:extLst>
              <a:ext uri="{FF2B5EF4-FFF2-40B4-BE49-F238E27FC236}">
                <a16:creationId xmlns:a16="http://schemas.microsoft.com/office/drawing/2014/main" id="{72DB697D-9447-4E16-A3A4-2C324029FC2E}"/>
              </a:ext>
            </a:extLst>
          </p:cNvPr>
          <p:cNvSpPr txBox="1"/>
          <p:nvPr/>
        </p:nvSpPr>
        <p:spPr>
          <a:xfrm>
            <a:off x="759315" y="540136"/>
            <a:ext cx="2322046" cy="523220"/>
          </a:xfrm>
          <a:prstGeom prst="rect">
            <a:avLst/>
          </a:prstGeom>
          <a:noFill/>
        </p:spPr>
        <p:txBody>
          <a:bodyPr wrap="none" rtlCol="0">
            <a:spAutoFit/>
          </a:bodyPr>
          <a:lstStyle/>
          <a:p>
            <a:r>
              <a:rPr lang="nl-NL" sz="2800" dirty="0">
                <a:solidFill>
                  <a:schemeClr val="bg1"/>
                </a:solidFill>
                <a:latin typeface="Museo 500" panose="02000000000000000000" pitchFamily="50" charset="0"/>
              </a:rPr>
              <a:t>Programma </a:t>
            </a:r>
          </a:p>
        </p:txBody>
      </p:sp>
      <p:sp>
        <p:nvSpPr>
          <p:cNvPr id="7" name="Tekstvak 6">
            <a:extLst>
              <a:ext uri="{FF2B5EF4-FFF2-40B4-BE49-F238E27FC236}">
                <a16:creationId xmlns:a16="http://schemas.microsoft.com/office/drawing/2014/main" id="{3158ABB2-9809-478E-BFF0-07E2AB82A9B6}"/>
              </a:ext>
            </a:extLst>
          </p:cNvPr>
          <p:cNvSpPr txBox="1"/>
          <p:nvPr/>
        </p:nvSpPr>
        <p:spPr>
          <a:xfrm>
            <a:off x="5156959" y="1536174"/>
            <a:ext cx="5850146" cy="5016758"/>
          </a:xfrm>
          <a:prstGeom prst="rect">
            <a:avLst/>
          </a:prstGeom>
          <a:noFill/>
        </p:spPr>
        <p:txBody>
          <a:bodyPr wrap="square" rtlCol="0">
            <a:spAutoFit/>
          </a:bodyPr>
          <a:lstStyle/>
          <a:p>
            <a:pPr marL="342900" indent="-342900">
              <a:buClr>
                <a:schemeClr val="accent2">
                  <a:lumMod val="75000"/>
                </a:schemeClr>
              </a:buClr>
              <a:buFont typeface="Arial" panose="020B0604020202020204" pitchFamily="34" charset="0"/>
              <a:buChar char="•"/>
            </a:pPr>
            <a:r>
              <a:rPr lang="nl-NL" sz="2000" dirty="0">
                <a:solidFill>
                  <a:schemeClr val="bg1"/>
                </a:solidFill>
                <a:latin typeface="Museo Sans 300" panose="02000000000000000000" pitchFamily="50" charset="0"/>
              </a:rPr>
              <a:t>Juridische aspecten</a:t>
            </a:r>
          </a:p>
          <a:p>
            <a:pPr marL="342900" indent="-342900">
              <a:buClr>
                <a:schemeClr val="accent2">
                  <a:lumMod val="75000"/>
                </a:schemeClr>
              </a:buClr>
              <a:buFont typeface="Arial" panose="020B0604020202020204" pitchFamily="34" charset="0"/>
              <a:buChar char="•"/>
            </a:pPr>
            <a:endParaRPr lang="nl-NL" sz="2000" dirty="0">
              <a:solidFill>
                <a:schemeClr val="bg1"/>
              </a:solidFill>
              <a:latin typeface="Museo Sans 300" panose="02000000000000000000" pitchFamily="50" charset="0"/>
            </a:endParaRPr>
          </a:p>
          <a:p>
            <a:pPr marL="342900" indent="-342900">
              <a:buClr>
                <a:schemeClr val="accent2">
                  <a:lumMod val="75000"/>
                </a:schemeClr>
              </a:buClr>
              <a:buFont typeface="Arial" panose="020B0604020202020204" pitchFamily="34" charset="0"/>
              <a:buChar char="•"/>
            </a:pPr>
            <a:r>
              <a:rPr lang="nl-NL" sz="2000" dirty="0">
                <a:solidFill>
                  <a:schemeClr val="bg1"/>
                </a:solidFill>
                <a:latin typeface="Museo Sans 300" panose="02000000000000000000" pitchFamily="50" charset="0"/>
              </a:rPr>
              <a:t>Huidige situatie “kastelen”</a:t>
            </a:r>
          </a:p>
          <a:p>
            <a:pPr marL="342900" indent="-342900">
              <a:buClr>
                <a:schemeClr val="accent2">
                  <a:lumMod val="75000"/>
                </a:schemeClr>
              </a:buClr>
              <a:buFont typeface="Arial" panose="020B0604020202020204" pitchFamily="34" charset="0"/>
              <a:buChar char="•"/>
            </a:pPr>
            <a:endParaRPr lang="nl-NL" sz="2000" dirty="0">
              <a:solidFill>
                <a:schemeClr val="bg1"/>
              </a:solidFill>
              <a:latin typeface="Museo Sans 300" panose="02000000000000000000" pitchFamily="50" charset="0"/>
            </a:endParaRPr>
          </a:p>
          <a:p>
            <a:pPr marL="342900" indent="-342900">
              <a:buClr>
                <a:schemeClr val="accent2">
                  <a:lumMod val="75000"/>
                </a:schemeClr>
              </a:buClr>
              <a:buFont typeface="Arial" panose="020B0604020202020204" pitchFamily="34" charset="0"/>
              <a:buChar char="•"/>
            </a:pPr>
            <a:r>
              <a:rPr lang="nl-NL" sz="2000" dirty="0">
                <a:solidFill>
                  <a:schemeClr val="bg1"/>
                </a:solidFill>
                <a:latin typeface="Museo Sans 300" panose="02000000000000000000" pitchFamily="50" charset="0"/>
              </a:rPr>
              <a:t>Mogelijkheden tot verduurzamen</a:t>
            </a:r>
          </a:p>
          <a:p>
            <a:pPr marL="342900" indent="-342900">
              <a:buClr>
                <a:schemeClr val="accent2">
                  <a:lumMod val="75000"/>
                </a:schemeClr>
              </a:buClr>
              <a:buFont typeface="Arial" panose="020B0604020202020204" pitchFamily="34" charset="0"/>
              <a:buChar char="•"/>
            </a:pPr>
            <a:endParaRPr lang="nl-NL" sz="2000" dirty="0">
              <a:solidFill>
                <a:schemeClr val="bg1"/>
              </a:solidFill>
              <a:latin typeface="Museo Sans 300" panose="02000000000000000000" pitchFamily="50" charset="0"/>
            </a:endParaRPr>
          </a:p>
          <a:p>
            <a:pPr marL="342900" indent="-342900">
              <a:buClr>
                <a:schemeClr val="accent2">
                  <a:lumMod val="75000"/>
                </a:schemeClr>
              </a:buClr>
              <a:buFont typeface="Arial" panose="020B0604020202020204" pitchFamily="34" charset="0"/>
              <a:buChar char="•"/>
            </a:pPr>
            <a:r>
              <a:rPr lang="nl-NL" sz="2000" dirty="0">
                <a:solidFill>
                  <a:schemeClr val="bg1"/>
                </a:solidFill>
                <a:latin typeface="Museo Sans 300" panose="02000000000000000000" pitchFamily="50" charset="0"/>
              </a:rPr>
              <a:t>Toekomst </a:t>
            </a:r>
          </a:p>
          <a:p>
            <a:pPr marL="342900" indent="-342900">
              <a:buClr>
                <a:schemeClr val="accent2">
                  <a:lumMod val="75000"/>
                </a:schemeClr>
              </a:buClr>
              <a:buFont typeface="Arial" panose="020B0604020202020204" pitchFamily="34" charset="0"/>
              <a:buChar char="•"/>
            </a:pPr>
            <a:endParaRPr lang="nl-NL" sz="2000" dirty="0">
              <a:solidFill>
                <a:schemeClr val="bg1"/>
              </a:solidFill>
              <a:latin typeface="Museo Sans 300" panose="02000000000000000000" pitchFamily="50" charset="0"/>
            </a:endParaRPr>
          </a:p>
          <a:p>
            <a:pPr marL="342900" indent="-342900">
              <a:buClr>
                <a:schemeClr val="accent2">
                  <a:lumMod val="75000"/>
                </a:schemeClr>
              </a:buClr>
              <a:buFont typeface="Arial" panose="020B0604020202020204" pitchFamily="34" charset="0"/>
              <a:buChar char="•"/>
            </a:pPr>
            <a:r>
              <a:rPr lang="nl-NL" sz="2000" dirty="0">
                <a:solidFill>
                  <a:schemeClr val="bg1"/>
                </a:solidFill>
                <a:latin typeface="Museo Sans 300" panose="02000000000000000000" pitchFamily="50" charset="0"/>
              </a:rPr>
              <a:t>Knelpunten</a:t>
            </a:r>
          </a:p>
          <a:p>
            <a:pPr marL="342900" indent="-342900">
              <a:buClr>
                <a:schemeClr val="accent2">
                  <a:lumMod val="75000"/>
                </a:schemeClr>
              </a:buClr>
              <a:buFont typeface="Arial" panose="020B0604020202020204" pitchFamily="34" charset="0"/>
              <a:buChar char="•"/>
            </a:pPr>
            <a:endParaRPr lang="nl-NL" sz="2000" dirty="0">
              <a:solidFill>
                <a:schemeClr val="bg1"/>
              </a:solidFill>
              <a:latin typeface="Museo Sans 300" panose="02000000000000000000" pitchFamily="50" charset="0"/>
            </a:endParaRPr>
          </a:p>
          <a:p>
            <a:pPr marL="342900" indent="-342900">
              <a:buClr>
                <a:schemeClr val="accent2">
                  <a:lumMod val="75000"/>
                </a:schemeClr>
              </a:buClr>
              <a:buFont typeface="Arial" panose="020B0604020202020204" pitchFamily="34" charset="0"/>
              <a:buChar char="•"/>
            </a:pPr>
            <a:endParaRPr lang="nl-NL" sz="2000" dirty="0">
              <a:solidFill>
                <a:schemeClr val="bg1"/>
              </a:solidFill>
              <a:latin typeface="Museo Sans 300" panose="02000000000000000000" pitchFamily="50" charset="0"/>
            </a:endParaRPr>
          </a:p>
          <a:p>
            <a:pPr marL="342900" indent="-342900">
              <a:buClr>
                <a:schemeClr val="accent2">
                  <a:lumMod val="75000"/>
                </a:schemeClr>
              </a:buClr>
              <a:buFont typeface="Arial" panose="020B0604020202020204" pitchFamily="34" charset="0"/>
              <a:buChar char="•"/>
            </a:pPr>
            <a:endParaRPr lang="nl-NL" sz="2000" dirty="0">
              <a:solidFill>
                <a:schemeClr val="bg1"/>
              </a:solidFill>
              <a:latin typeface="Museo Sans 300" panose="02000000000000000000" pitchFamily="50" charset="0"/>
            </a:endParaRPr>
          </a:p>
          <a:p>
            <a:pPr>
              <a:buClr>
                <a:schemeClr val="accent2">
                  <a:lumMod val="75000"/>
                </a:schemeClr>
              </a:buClr>
            </a:pPr>
            <a:endParaRPr lang="nl-NL" sz="2000" dirty="0">
              <a:solidFill>
                <a:schemeClr val="bg1"/>
              </a:solidFill>
              <a:latin typeface="Museo Sans 300" panose="02000000000000000000" pitchFamily="50" charset="0"/>
            </a:endParaRPr>
          </a:p>
          <a:p>
            <a:pPr marL="342900" indent="-342900">
              <a:buClr>
                <a:schemeClr val="accent2">
                  <a:lumMod val="75000"/>
                </a:schemeClr>
              </a:buClr>
              <a:buFont typeface="Arial" panose="020B0604020202020204" pitchFamily="34" charset="0"/>
              <a:buChar char="•"/>
            </a:pPr>
            <a:endParaRPr lang="nl-NL" sz="2000" dirty="0">
              <a:solidFill>
                <a:schemeClr val="bg1"/>
              </a:solidFill>
              <a:latin typeface="Museo Sans 300" panose="02000000000000000000" pitchFamily="50" charset="0"/>
            </a:endParaRPr>
          </a:p>
          <a:p>
            <a:pPr marL="342900" indent="-342900">
              <a:buClr>
                <a:schemeClr val="accent2">
                  <a:lumMod val="75000"/>
                </a:schemeClr>
              </a:buClr>
              <a:buFont typeface="Arial" panose="020B0604020202020204" pitchFamily="34" charset="0"/>
              <a:buChar char="•"/>
            </a:pPr>
            <a:endParaRPr lang="nl-NL" sz="2000" dirty="0">
              <a:solidFill>
                <a:schemeClr val="bg1"/>
              </a:solidFill>
              <a:latin typeface="Museo Sans 300" panose="02000000000000000000" pitchFamily="50" charset="0"/>
            </a:endParaRPr>
          </a:p>
          <a:p>
            <a:pPr marL="342900" indent="-342900">
              <a:buClr>
                <a:schemeClr val="accent2">
                  <a:lumMod val="75000"/>
                </a:schemeClr>
              </a:buClr>
              <a:buFont typeface="Arial" panose="020B0604020202020204" pitchFamily="34" charset="0"/>
              <a:buChar char="•"/>
            </a:pPr>
            <a:endParaRPr lang="nl-NL" sz="2000" dirty="0">
              <a:latin typeface="Museo Sans 300" panose="02000000000000000000" pitchFamily="50" charset="0"/>
            </a:endParaRPr>
          </a:p>
        </p:txBody>
      </p:sp>
    </p:spTree>
    <p:extLst>
      <p:ext uri="{BB962C8B-B14F-4D97-AF65-F5344CB8AC3E}">
        <p14:creationId xmlns:p14="http://schemas.microsoft.com/office/powerpoint/2010/main" val="12539696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A518A"/>
        </a:solid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B04826C7-466D-4A39-899D-89E14E209217}"/>
              </a:ext>
            </a:extLst>
          </p:cNvPr>
          <p:cNvSpPr txBox="1"/>
          <p:nvPr/>
        </p:nvSpPr>
        <p:spPr>
          <a:xfrm>
            <a:off x="3159970" y="3015704"/>
            <a:ext cx="5588646" cy="769441"/>
          </a:xfrm>
          <a:prstGeom prst="rect">
            <a:avLst/>
          </a:prstGeom>
          <a:noFill/>
        </p:spPr>
        <p:txBody>
          <a:bodyPr wrap="none" rtlCol="0">
            <a:spAutoFit/>
          </a:bodyPr>
          <a:lstStyle/>
          <a:p>
            <a:r>
              <a:rPr lang="nl-NL" sz="4400" dirty="0">
                <a:solidFill>
                  <a:schemeClr val="bg1"/>
                </a:solidFill>
                <a:latin typeface="Museo 700" panose="02000000000000000000" pitchFamily="50" charset="0"/>
              </a:rPr>
              <a:t>Juridische aspecten</a:t>
            </a:r>
          </a:p>
        </p:txBody>
      </p:sp>
      <p:cxnSp>
        <p:nvCxnSpPr>
          <p:cNvPr id="8" name="Rechte verbindingslijn 7">
            <a:extLst>
              <a:ext uri="{FF2B5EF4-FFF2-40B4-BE49-F238E27FC236}">
                <a16:creationId xmlns:a16="http://schemas.microsoft.com/office/drawing/2014/main" id="{E305B5CD-DDC9-4D41-B48C-F92616A5EB66}"/>
              </a:ext>
            </a:extLst>
          </p:cNvPr>
          <p:cNvCxnSpPr/>
          <p:nvPr/>
        </p:nvCxnSpPr>
        <p:spPr>
          <a:xfrm>
            <a:off x="3643312" y="3810000"/>
            <a:ext cx="4905375"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144404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AE966271-376C-4B41-96B4-194AC14509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7" y="0"/>
            <a:ext cx="12228520" cy="6867812"/>
          </a:xfrm>
          <a:prstGeom prst="rect">
            <a:avLst/>
          </a:prstGeom>
        </p:spPr>
      </p:pic>
      <p:sp>
        <p:nvSpPr>
          <p:cNvPr id="4" name="Rectangle 4">
            <a:extLst>
              <a:ext uri="{FF2B5EF4-FFF2-40B4-BE49-F238E27FC236}">
                <a16:creationId xmlns:a16="http://schemas.microsoft.com/office/drawing/2014/main" id="{BAEE066D-5433-45D4-93DA-D8E6A5C42338}"/>
              </a:ext>
            </a:extLst>
          </p:cNvPr>
          <p:cNvSpPr>
            <a:spLocks noChangeArrowheads="1"/>
          </p:cNvSpPr>
          <p:nvPr/>
        </p:nvSpPr>
        <p:spPr bwMode="auto">
          <a:xfrm>
            <a:off x="0" y="-153888"/>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sz="1400"/>
          </a:p>
        </p:txBody>
      </p:sp>
      <p:sp>
        <p:nvSpPr>
          <p:cNvPr id="6" name="Rectangle 6">
            <a:extLst>
              <a:ext uri="{FF2B5EF4-FFF2-40B4-BE49-F238E27FC236}">
                <a16:creationId xmlns:a16="http://schemas.microsoft.com/office/drawing/2014/main" id="{9357C71B-432B-4FB3-9344-BEAC9AD16F5D}"/>
              </a:ext>
            </a:extLst>
          </p:cNvPr>
          <p:cNvSpPr>
            <a:spLocks noChangeArrowheads="1"/>
          </p:cNvSpPr>
          <p:nvPr/>
        </p:nvSpPr>
        <p:spPr bwMode="auto">
          <a:xfrm>
            <a:off x="4469532" y="284676"/>
            <a:ext cx="844327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sz="1400"/>
          </a:p>
        </p:txBody>
      </p:sp>
      <p:pic>
        <p:nvPicPr>
          <p:cNvPr id="13" name="Afbeelding 12">
            <a:extLst>
              <a:ext uri="{FF2B5EF4-FFF2-40B4-BE49-F238E27FC236}">
                <a16:creationId xmlns:a16="http://schemas.microsoft.com/office/drawing/2014/main" id="{FE33EFE6-2CF6-4901-86E1-D2801919A4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50" y="324278"/>
            <a:ext cx="3202650" cy="974712"/>
          </a:xfrm>
          <a:prstGeom prst="rect">
            <a:avLst/>
          </a:prstGeom>
        </p:spPr>
      </p:pic>
      <p:sp>
        <p:nvSpPr>
          <p:cNvPr id="16" name="Tekstvak 15">
            <a:extLst>
              <a:ext uri="{FF2B5EF4-FFF2-40B4-BE49-F238E27FC236}">
                <a16:creationId xmlns:a16="http://schemas.microsoft.com/office/drawing/2014/main" id="{122AD3CE-B7DB-4CF2-BCA2-3C6C7F44EBC8}"/>
              </a:ext>
            </a:extLst>
          </p:cNvPr>
          <p:cNvSpPr txBox="1"/>
          <p:nvPr/>
        </p:nvSpPr>
        <p:spPr>
          <a:xfrm>
            <a:off x="759315" y="540136"/>
            <a:ext cx="1975413" cy="523220"/>
          </a:xfrm>
          <a:prstGeom prst="rect">
            <a:avLst/>
          </a:prstGeom>
          <a:noFill/>
        </p:spPr>
        <p:txBody>
          <a:bodyPr wrap="none" rtlCol="0">
            <a:spAutoFit/>
          </a:bodyPr>
          <a:lstStyle/>
          <a:p>
            <a:r>
              <a:rPr lang="nl-NL" sz="2800" dirty="0">
                <a:solidFill>
                  <a:schemeClr val="bg1"/>
                </a:solidFill>
                <a:latin typeface="Museo 500" panose="02000000000000000000" pitchFamily="50" charset="0"/>
              </a:rPr>
              <a:t>Wetgeving</a:t>
            </a:r>
          </a:p>
        </p:txBody>
      </p:sp>
      <p:sp>
        <p:nvSpPr>
          <p:cNvPr id="8" name="Tekstvak 7">
            <a:extLst>
              <a:ext uri="{FF2B5EF4-FFF2-40B4-BE49-F238E27FC236}">
                <a16:creationId xmlns:a16="http://schemas.microsoft.com/office/drawing/2014/main" id="{CE7DDDA5-0C4F-47EE-B74E-391B0F2AA2A7}"/>
              </a:ext>
            </a:extLst>
          </p:cNvPr>
          <p:cNvSpPr txBox="1"/>
          <p:nvPr/>
        </p:nvSpPr>
        <p:spPr>
          <a:xfrm>
            <a:off x="1936450" y="2613392"/>
            <a:ext cx="9087149" cy="1631216"/>
          </a:xfrm>
          <a:prstGeom prst="rect">
            <a:avLst/>
          </a:prstGeom>
          <a:noFill/>
        </p:spPr>
        <p:txBody>
          <a:bodyPr wrap="square" rtlCol="0">
            <a:spAutoFit/>
          </a:bodyPr>
          <a:lstStyle/>
          <a:p>
            <a:pPr>
              <a:buClr>
                <a:schemeClr val="accent2">
                  <a:lumMod val="75000"/>
                </a:schemeClr>
              </a:buClr>
            </a:pPr>
            <a:r>
              <a:rPr lang="nl-NL" sz="2000" dirty="0">
                <a:latin typeface="Museo 500" panose="02000000000000000000" pitchFamily="50" charset="0"/>
              </a:rPr>
              <a:t>Art. 5:108 BW	</a:t>
            </a:r>
          </a:p>
          <a:p>
            <a:pPr>
              <a:buClr>
                <a:schemeClr val="accent2">
                  <a:lumMod val="75000"/>
                </a:schemeClr>
              </a:buClr>
            </a:pPr>
            <a:r>
              <a:rPr lang="nl-NL" sz="2000" dirty="0">
                <a:latin typeface="Museo Sans 300" panose="02000000000000000000" pitchFamily="50" charset="0"/>
              </a:rPr>
              <a:t>De appartementseigenaars zijn jegens elkander verplicht de bouw, de inrichting van het gebouw of de inrichting of aanduiding van de grond tot stand te brengen en in stand te houden in overeenstemming met het daaromtrent in de akte van splitsing bepaalde.</a:t>
            </a:r>
          </a:p>
        </p:txBody>
      </p:sp>
    </p:spTree>
    <p:extLst>
      <p:ext uri="{BB962C8B-B14F-4D97-AF65-F5344CB8AC3E}">
        <p14:creationId xmlns:p14="http://schemas.microsoft.com/office/powerpoint/2010/main" val="17652336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AE966271-376C-4B41-96B4-194AC14509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7" y="0"/>
            <a:ext cx="12228520" cy="6867812"/>
          </a:xfrm>
          <a:prstGeom prst="rect">
            <a:avLst/>
          </a:prstGeom>
        </p:spPr>
      </p:pic>
      <p:sp>
        <p:nvSpPr>
          <p:cNvPr id="4" name="Rectangle 4">
            <a:extLst>
              <a:ext uri="{FF2B5EF4-FFF2-40B4-BE49-F238E27FC236}">
                <a16:creationId xmlns:a16="http://schemas.microsoft.com/office/drawing/2014/main" id="{BAEE066D-5433-45D4-93DA-D8E6A5C42338}"/>
              </a:ext>
            </a:extLst>
          </p:cNvPr>
          <p:cNvSpPr>
            <a:spLocks noChangeArrowheads="1"/>
          </p:cNvSpPr>
          <p:nvPr/>
        </p:nvSpPr>
        <p:spPr bwMode="auto">
          <a:xfrm>
            <a:off x="0" y="-153888"/>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sz="1400"/>
          </a:p>
        </p:txBody>
      </p:sp>
      <p:sp>
        <p:nvSpPr>
          <p:cNvPr id="6" name="Rectangle 6">
            <a:extLst>
              <a:ext uri="{FF2B5EF4-FFF2-40B4-BE49-F238E27FC236}">
                <a16:creationId xmlns:a16="http://schemas.microsoft.com/office/drawing/2014/main" id="{9357C71B-432B-4FB3-9344-BEAC9AD16F5D}"/>
              </a:ext>
            </a:extLst>
          </p:cNvPr>
          <p:cNvSpPr>
            <a:spLocks noChangeArrowheads="1"/>
          </p:cNvSpPr>
          <p:nvPr/>
        </p:nvSpPr>
        <p:spPr bwMode="auto">
          <a:xfrm>
            <a:off x="4469532" y="284676"/>
            <a:ext cx="844327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sz="1400"/>
          </a:p>
        </p:txBody>
      </p:sp>
      <p:pic>
        <p:nvPicPr>
          <p:cNvPr id="13" name="Afbeelding 12">
            <a:extLst>
              <a:ext uri="{FF2B5EF4-FFF2-40B4-BE49-F238E27FC236}">
                <a16:creationId xmlns:a16="http://schemas.microsoft.com/office/drawing/2014/main" id="{FE33EFE6-2CF6-4901-86E1-D2801919A4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47" y="338944"/>
            <a:ext cx="5622802" cy="974712"/>
          </a:xfrm>
          <a:prstGeom prst="rect">
            <a:avLst/>
          </a:prstGeom>
        </p:spPr>
      </p:pic>
      <p:sp>
        <p:nvSpPr>
          <p:cNvPr id="16" name="Tekstvak 15">
            <a:extLst>
              <a:ext uri="{FF2B5EF4-FFF2-40B4-BE49-F238E27FC236}">
                <a16:creationId xmlns:a16="http://schemas.microsoft.com/office/drawing/2014/main" id="{122AD3CE-B7DB-4CF2-BCA2-3C6C7F44EBC8}"/>
              </a:ext>
            </a:extLst>
          </p:cNvPr>
          <p:cNvSpPr txBox="1"/>
          <p:nvPr/>
        </p:nvSpPr>
        <p:spPr>
          <a:xfrm>
            <a:off x="759315" y="540136"/>
            <a:ext cx="3533853" cy="523220"/>
          </a:xfrm>
          <a:prstGeom prst="rect">
            <a:avLst/>
          </a:prstGeom>
          <a:noFill/>
        </p:spPr>
        <p:txBody>
          <a:bodyPr wrap="none" rtlCol="0">
            <a:spAutoFit/>
          </a:bodyPr>
          <a:lstStyle/>
          <a:p>
            <a:r>
              <a:rPr lang="nl-NL" sz="2800" dirty="0">
                <a:solidFill>
                  <a:schemeClr val="bg1"/>
                </a:solidFill>
                <a:latin typeface="Museo 500" panose="02000000000000000000" pitchFamily="50" charset="0"/>
              </a:rPr>
              <a:t>Juridische aspecten</a:t>
            </a:r>
          </a:p>
        </p:txBody>
      </p:sp>
      <p:sp>
        <p:nvSpPr>
          <p:cNvPr id="8" name="Tekstvak 7">
            <a:extLst>
              <a:ext uri="{FF2B5EF4-FFF2-40B4-BE49-F238E27FC236}">
                <a16:creationId xmlns:a16="http://schemas.microsoft.com/office/drawing/2014/main" id="{CE7DDDA5-0C4F-47EE-B74E-391B0F2AA2A7}"/>
              </a:ext>
            </a:extLst>
          </p:cNvPr>
          <p:cNvSpPr txBox="1"/>
          <p:nvPr/>
        </p:nvSpPr>
        <p:spPr>
          <a:xfrm>
            <a:off x="649187" y="1620127"/>
            <a:ext cx="9087149" cy="3477875"/>
          </a:xfrm>
          <a:prstGeom prst="rect">
            <a:avLst/>
          </a:prstGeom>
          <a:noFill/>
        </p:spPr>
        <p:txBody>
          <a:bodyPr wrap="square" rtlCol="0">
            <a:spAutoFit/>
          </a:bodyPr>
          <a:lstStyle/>
          <a:p>
            <a:pPr>
              <a:buClr>
                <a:schemeClr val="accent2">
                  <a:lumMod val="75000"/>
                </a:schemeClr>
              </a:buClr>
            </a:pPr>
            <a:r>
              <a:rPr lang="nl-NL" sz="2000" dirty="0">
                <a:latin typeface="Museo 500" panose="02000000000000000000" pitchFamily="50" charset="0"/>
              </a:rPr>
              <a:t>Binnen het gebied staan:</a:t>
            </a:r>
          </a:p>
          <a:p>
            <a:pPr>
              <a:buClr>
                <a:schemeClr val="accent2">
                  <a:lumMod val="75000"/>
                </a:schemeClr>
              </a:buClr>
            </a:pPr>
            <a:endParaRPr lang="nl-NL" sz="2000" dirty="0">
              <a:latin typeface="Museo 500" panose="02000000000000000000" pitchFamily="50" charset="0"/>
            </a:endParaRPr>
          </a:p>
          <a:p>
            <a:pPr>
              <a:buClr>
                <a:schemeClr val="accent2">
                  <a:lumMod val="75000"/>
                </a:schemeClr>
              </a:buClr>
            </a:pPr>
            <a:r>
              <a:rPr lang="nl-NL" sz="2000" dirty="0">
                <a:latin typeface="Museo 500" panose="02000000000000000000" pitchFamily="50" charset="0"/>
              </a:rPr>
              <a:t>Grondgebonden woningen:</a:t>
            </a:r>
          </a:p>
          <a:p>
            <a:pPr marL="342900" indent="-342900">
              <a:buClr>
                <a:schemeClr val="accent2">
                  <a:lumMod val="75000"/>
                </a:schemeClr>
              </a:buClr>
              <a:buFont typeface="Arial" panose="020B0604020202020204" pitchFamily="34" charset="0"/>
              <a:buChar char="•"/>
            </a:pPr>
            <a:r>
              <a:rPr lang="nl-NL" sz="2000" dirty="0">
                <a:latin typeface="Museo 500" panose="02000000000000000000" pitchFamily="50" charset="0"/>
              </a:rPr>
              <a:t>Eigen bezit en besluiten</a:t>
            </a:r>
          </a:p>
          <a:p>
            <a:pPr>
              <a:buClr>
                <a:schemeClr val="accent2">
                  <a:lumMod val="75000"/>
                </a:schemeClr>
              </a:buClr>
            </a:pPr>
            <a:endParaRPr lang="nl-NL" sz="2000" dirty="0">
              <a:latin typeface="Museo 500" panose="02000000000000000000" pitchFamily="50" charset="0"/>
            </a:endParaRPr>
          </a:p>
          <a:p>
            <a:pPr>
              <a:buClr>
                <a:schemeClr val="accent2">
                  <a:lumMod val="75000"/>
                </a:schemeClr>
              </a:buClr>
            </a:pPr>
            <a:r>
              <a:rPr lang="nl-NL" sz="2000" dirty="0">
                <a:latin typeface="Museo 500" panose="02000000000000000000" pitchFamily="50" charset="0"/>
              </a:rPr>
              <a:t>VvE’s</a:t>
            </a:r>
          </a:p>
          <a:p>
            <a:pPr marL="342900" indent="-342900">
              <a:buClr>
                <a:schemeClr val="accent2">
                  <a:lumMod val="75000"/>
                </a:schemeClr>
              </a:buClr>
              <a:buFont typeface="Arial" panose="020B0604020202020204" pitchFamily="34" charset="0"/>
              <a:buChar char="•"/>
            </a:pPr>
            <a:r>
              <a:rPr lang="nl-NL" sz="2000" dirty="0">
                <a:latin typeface="Museo 500" panose="02000000000000000000" pitchFamily="50" charset="0"/>
              </a:rPr>
              <a:t>(veel) gemeenschappelijk bezit (schil en installaties)</a:t>
            </a:r>
          </a:p>
          <a:p>
            <a:pPr marL="342900" indent="-342900">
              <a:buClr>
                <a:schemeClr val="accent2">
                  <a:lumMod val="75000"/>
                </a:schemeClr>
              </a:buClr>
              <a:buFont typeface="Arial" panose="020B0604020202020204" pitchFamily="34" charset="0"/>
              <a:buChar char="•"/>
            </a:pPr>
            <a:r>
              <a:rPr lang="nl-NL" sz="2000" dirty="0">
                <a:latin typeface="Museo 500" panose="02000000000000000000" pitchFamily="50" charset="0"/>
              </a:rPr>
              <a:t>Reservefonds voor onderhoud</a:t>
            </a:r>
          </a:p>
          <a:p>
            <a:pPr marL="342900" indent="-342900">
              <a:buClr>
                <a:schemeClr val="accent2">
                  <a:lumMod val="75000"/>
                </a:schemeClr>
              </a:buClr>
              <a:buFont typeface="Arial" panose="020B0604020202020204" pitchFamily="34" charset="0"/>
              <a:buChar char="•"/>
            </a:pPr>
            <a:r>
              <a:rPr lang="nl-NL" sz="2000" dirty="0">
                <a:latin typeface="Museo 500" panose="02000000000000000000" pitchFamily="50" charset="0"/>
              </a:rPr>
              <a:t>Besluitvorming volgens regels</a:t>
            </a:r>
          </a:p>
          <a:p>
            <a:pPr marL="342900" indent="-342900">
              <a:buClr>
                <a:schemeClr val="accent2">
                  <a:lumMod val="75000"/>
                </a:schemeClr>
              </a:buClr>
              <a:buFont typeface="Arial" panose="020B0604020202020204" pitchFamily="34" charset="0"/>
              <a:buChar char="•"/>
            </a:pPr>
            <a:endParaRPr lang="nl-NL" sz="2000" dirty="0">
              <a:latin typeface="Museo 500" panose="02000000000000000000" pitchFamily="50" charset="0"/>
            </a:endParaRPr>
          </a:p>
          <a:p>
            <a:pPr>
              <a:buClr>
                <a:schemeClr val="accent2">
                  <a:lumMod val="75000"/>
                </a:schemeClr>
              </a:buClr>
            </a:pPr>
            <a:endParaRPr lang="nl-NL" sz="2000" dirty="0">
              <a:latin typeface="Museo Sans 300" panose="02000000000000000000" pitchFamily="50" charset="0"/>
            </a:endParaRPr>
          </a:p>
        </p:txBody>
      </p:sp>
    </p:spTree>
    <p:extLst>
      <p:ext uri="{BB962C8B-B14F-4D97-AF65-F5344CB8AC3E}">
        <p14:creationId xmlns:p14="http://schemas.microsoft.com/office/powerpoint/2010/main" val="42828815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83820" y="0"/>
            <a:chExt cx="12192000" cy="6858000"/>
          </a:xfrm>
        </p:grpSpPr>
        <p:pic>
          <p:nvPicPr>
            <p:cNvPr id="3" name="object 3"/>
            <p:cNvPicPr/>
            <p:nvPr/>
          </p:nvPicPr>
          <p:blipFill>
            <a:blip r:embed="rId2" cstate="print"/>
            <a:stretch>
              <a:fillRect/>
            </a:stretch>
          </p:blipFill>
          <p:spPr>
            <a:xfrm>
              <a:off x="83820" y="0"/>
              <a:ext cx="12192000" cy="6858000"/>
            </a:xfrm>
            <a:prstGeom prst="rect">
              <a:avLst/>
            </a:prstGeom>
          </p:spPr>
        </p:pic>
        <p:pic>
          <p:nvPicPr>
            <p:cNvPr id="4" name="object 4"/>
            <p:cNvPicPr/>
            <p:nvPr/>
          </p:nvPicPr>
          <p:blipFill>
            <a:blip r:embed="rId3" cstate="print"/>
            <a:stretch>
              <a:fillRect/>
            </a:stretch>
          </p:blipFill>
          <p:spPr>
            <a:xfrm>
              <a:off x="236220" y="254508"/>
              <a:ext cx="2473452" cy="975360"/>
            </a:xfrm>
            <a:prstGeom prst="rect">
              <a:avLst/>
            </a:prstGeom>
          </p:spPr>
        </p:pic>
        <p:pic>
          <p:nvPicPr>
            <p:cNvPr id="5" name="object 5"/>
            <p:cNvPicPr/>
            <p:nvPr/>
          </p:nvPicPr>
          <p:blipFill>
            <a:blip r:embed="rId4" cstate="print"/>
            <a:stretch>
              <a:fillRect/>
            </a:stretch>
          </p:blipFill>
          <p:spPr>
            <a:xfrm>
              <a:off x="672998" y="526033"/>
              <a:ext cx="1722120" cy="426720"/>
            </a:xfrm>
            <a:prstGeom prst="rect">
              <a:avLst/>
            </a:prstGeom>
          </p:spPr>
        </p:pic>
        <p:pic>
          <p:nvPicPr>
            <p:cNvPr id="6" name="object 6"/>
            <p:cNvPicPr/>
            <p:nvPr/>
          </p:nvPicPr>
          <p:blipFill>
            <a:blip r:embed="rId5" cstate="print"/>
            <a:stretch>
              <a:fillRect/>
            </a:stretch>
          </p:blipFill>
          <p:spPr>
            <a:xfrm>
              <a:off x="2807207" y="254508"/>
              <a:ext cx="7495032" cy="5791200"/>
            </a:xfrm>
            <a:prstGeom prst="rect">
              <a:avLst/>
            </a:prstGeom>
          </p:spPr>
        </p:pic>
      </p:grpSp>
      <p:sp>
        <p:nvSpPr>
          <p:cNvPr id="14" name="Rechthoek 13">
            <a:extLst>
              <a:ext uri="{FF2B5EF4-FFF2-40B4-BE49-F238E27FC236}">
                <a16:creationId xmlns:a16="http://schemas.microsoft.com/office/drawing/2014/main" id="{45CC1237-E14C-CEE8-2A32-592050A7B93D}"/>
              </a:ext>
            </a:extLst>
          </p:cNvPr>
          <p:cNvSpPr/>
          <p:nvPr/>
        </p:nvSpPr>
        <p:spPr>
          <a:xfrm rot="19945792">
            <a:off x="5465064" y="1455111"/>
            <a:ext cx="1066800" cy="381000"/>
          </a:xfrm>
          <a:prstGeom prst="rect">
            <a:avLst/>
          </a:prstGeom>
          <a:solidFill>
            <a:srgbClr val="FFC18B"/>
          </a:solidFill>
          <a:ln>
            <a:solidFill>
              <a:srgbClr val="FFC1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DDAC6153-7E9C-5A81-490B-D38879A1A9FB}"/>
              </a:ext>
            </a:extLst>
          </p:cNvPr>
          <p:cNvSpPr/>
          <p:nvPr/>
        </p:nvSpPr>
        <p:spPr>
          <a:xfrm rot="20074294">
            <a:off x="5442621" y="1929056"/>
            <a:ext cx="2499152" cy="450494"/>
          </a:xfrm>
          <a:prstGeom prst="rect">
            <a:avLst/>
          </a:prstGeom>
          <a:solidFill>
            <a:srgbClr val="7FA3FF"/>
          </a:solidFill>
          <a:ln>
            <a:solidFill>
              <a:srgbClr val="7FA3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88A1F459-02C5-9AF9-C6E5-45AF47B9C447}"/>
              </a:ext>
            </a:extLst>
          </p:cNvPr>
          <p:cNvSpPr/>
          <p:nvPr/>
        </p:nvSpPr>
        <p:spPr>
          <a:xfrm rot="20074294">
            <a:off x="5455320" y="2811466"/>
            <a:ext cx="2499152" cy="450494"/>
          </a:xfrm>
          <a:prstGeom prst="rect">
            <a:avLst/>
          </a:prstGeom>
          <a:solidFill>
            <a:srgbClr val="E56905"/>
          </a:solidFill>
          <a:ln>
            <a:solidFill>
              <a:srgbClr val="E5690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CEB112C7-A9C7-E8B5-D852-869A7089B231}"/>
              </a:ext>
            </a:extLst>
          </p:cNvPr>
          <p:cNvSpPr/>
          <p:nvPr/>
        </p:nvSpPr>
        <p:spPr>
          <a:xfrm rot="20074294">
            <a:off x="5468020" y="3607577"/>
            <a:ext cx="2499152" cy="450494"/>
          </a:xfrm>
          <a:prstGeom prst="rect">
            <a:avLst/>
          </a:prstGeom>
          <a:solidFill>
            <a:srgbClr val="F00124"/>
          </a:solidFill>
          <a:ln>
            <a:solidFill>
              <a:srgbClr val="F0012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a:extLst>
              <a:ext uri="{FF2B5EF4-FFF2-40B4-BE49-F238E27FC236}">
                <a16:creationId xmlns:a16="http://schemas.microsoft.com/office/drawing/2014/main" id="{B3F99F14-4941-A741-B992-9C66C96D9882}"/>
              </a:ext>
            </a:extLst>
          </p:cNvPr>
          <p:cNvSpPr/>
          <p:nvPr/>
        </p:nvSpPr>
        <p:spPr>
          <a:xfrm rot="20074294">
            <a:off x="5316961" y="4176194"/>
            <a:ext cx="4222229" cy="450494"/>
          </a:xfrm>
          <a:prstGeom prst="rect">
            <a:avLst/>
          </a:prstGeom>
          <a:solidFill>
            <a:srgbClr val="0552A2"/>
          </a:solidFill>
          <a:ln>
            <a:solidFill>
              <a:srgbClr val="0552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1" name="Afbeelding 20" descr="Afbeelding met tekst, schermopname, Lettertype, logo&#10;&#10;Automatisch gegenereerde beschrijving">
            <a:extLst>
              <a:ext uri="{FF2B5EF4-FFF2-40B4-BE49-F238E27FC236}">
                <a16:creationId xmlns:a16="http://schemas.microsoft.com/office/drawing/2014/main" id="{50FF84A5-A158-D661-5CE3-1ECC549E67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66640" y="2315230"/>
            <a:ext cx="2638095" cy="1609524"/>
          </a:xfrm>
          <a:prstGeom prst="rect">
            <a:avLst/>
          </a:prstGeom>
        </p:spPr>
      </p:pic>
      <p:pic>
        <p:nvPicPr>
          <p:cNvPr id="23" name="Afbeelding 22" descr="Afbeelding met visitekaartje, schermopname, Lettertype, tekst&#10;&#10;Automatisch gegenereerde beschrijving">
            <a:extLst>
              <a:ext uri="{FF2B5EF4-FFF2-40B4-BE49-F238E27FC236}">
                <a16:creationId xmlns:a16="http://schemas.microsoft.com/office/drawing/2014/main" id="{EAA0A907-AE78-3916-A255-2B8EF2A99C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09962" y="678621"/>
            <a:ext cx="2638095" cy="1609524"/>
          </a:xfrm>
          <a:prstGeom prst="rect">
            <a:avLst/>
          </a:prstGeom>
        </p:spPr>
      </p:pic>
      <p:pic>
        <p:nvPicPr>
          <p:cNvPr id="25" name="Afbeelding 24" descr="Afbeelding met tekst, schermopname, Lettertype, Graphics&#10;&#10;Automatisch gegenereerde beschrijving">
            <a:extLst>
              <a:ext uri="{FF2B5EF4-FFF2-40B4-BE49-F238E27FC236}">
                <a16:creationId xmlns:a16="http://schemas.microsoft.com/office/drawing/2014/main" id="{614460D1-5B2D-35DA-F5D0-B3A59C2F9EE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53941" y="3170555"/>
            <a:ext cx="2638095" cy="1609524"/>
          </a:xfrm>
          <a:prstGeom prst="rect">
            <a:avLst/>
          </a:prstGeom>
        </p:spPr>
      </p:pic>
      <p:pic>
        <p:nvPicPr>
          <p:cNvPr id="29" name="Afbeelding 28" descr="Afbeelding met schermopname, tekst, Lettertype, Elektrisch blauw&#10;&#10;Automatisch gegenereerde beschrijving">
            <a:extLst>
              <a:ext uri="{FF2B5EF4-FFF2-40B4-BE49-F238E27FC236}">
                <a16:creationId xmlns:a16="http://schemas.microsoft.com/office/drawing/2014/main" id="{79C6532B-D427-CDC5-E214-51F335AFE83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37599" y="3425631"/>
            <a:ext cx="3780952" cy="2085714"/>
          </a:xfrm>
          <a:prstGeom prst="rect">
            <a:avLst/>
          </a:prstGeom>
        </p:spPr>
      </p:pic>
      <p:pic>
        <p:nvPicPr>
          <p:cNvPr id="27" name="Afbeelding 26" descr="Afbeelding met schermopname, tekst, Lettertype, lijn&#10;&#10;Automatisch gegenereerde beschrijving">
            <a:extLst>
              <a:ext uri="{FF2B5EF4-FFF2-40B4-BE49-F238E27FC236}">
                <a16:creationId xmlns:a16="http://schemas.microsoft.com/office/drawing/2014/main" id="{8D8E87FD-3F9F-C88B-F40F-59C5A95FFE7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04739" y="1197409"/>
            <a:ext cx="2638095" cy="1609524"/>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500"/>
                                        <p:tgtEl>
                                          <p:spTgt spid="23"/>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500"/>
                                        <p:tgtEl>
                                          <p:spTgt spid="27"/>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500"/>
                                        <p:tgtEl>
                                          <p:spTgt spid="21"/>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500"/>
                                        <p:tgtEl>
                                          <p:spTgt spid="25"/>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1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444BE49C-BA5E-5D6A-6E6B-DFF1116F83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10" y="254447"/>
            <a:ext cx="5364480" cy="974712"/>
          </a:xfrm>
          <a:prstGeom prst="rect">
            <a:avLst/>
          </a:prstGeom>
        </p:spPr>
      </p:pic>
      <p:sp>
        <p:nvSpPr>
          <p:cNvPr id="3" name="Tekstvak 2">
            <a:extLst>
              <a:ext uri="{FF2B5EF4-FFF2-40B4-BE49-F238E27FC236}">
                <a16:creationId xmlns:a16="http://schemas.microsoft.com/office/drawing/2014/main" id="{777BEE65-2FB8-E372-AFF9-267927847387}"/>
              </a:ext>
            </a:extLst>
          </p:cNvPr>
          <p:cNvSpPr txBox="1"/>
          <p:nvPr/>
        </p:nvSpPr>
        <p:spPr>
          <a:xfrm>
            <a:off x="581329" y="480193"/>
            <a:ext cx="3755002" cy="523220"/>
          </a:xfrm>
          <a:prstGeom prst="rect">
            <a:avLst/>
          </a:prstGeom>
          <a:noFill/>
        </p:spPr>
        <p:txBody>
          <a:bodyPr wrap="none" rtlCol="0">
            <a:spAutoFit/>
          </a:bodyPr>
          <a:lstStyle/>
          <a:p>
            <a:r>
              <a:rPr lang="nl-NL" sz="2800" dirty="0">
                <a:solidFill>
                  <a:schemeClr val="bg1"/>
                </a:solidFill>
                <a:latin typeface="Museo 500" panose="02000000000000000000" pitchFamily="50" charset="0"/>
              </a:rPr>
              <a:t>Rollen binnen de VvE</a:t>
            </a:r>
          </a:p>
        </p:txBody>
      </p:sp>
      <p:pic>
        <p:nvPicPr>
          <p:cNvPr id="4" name="Afbeelding 3">
            <a:extLst>
              <a:ext uri="{FF2B5EF4-FFF2-40B4-BE49-F238E27FC236}">
                <a16:creationId xmlns:a16="http://schemas.microsoft.com/office/drawing/2014/main" id="{735AC949-78D2-D38B-97A8-7C5E35AEE5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6764" y="404045"/>
            <a:ext cx="7494859" cy="5791482"/>
          </a:xfrm>
          <a:prstGeom prst="rect">
            <a:avLst/>
          </a:prstGeom>
        </p:spPr>
      </p:pic>
      <p:pic>
        <p:nvPicPr>
          <p:cNvPr id="5" name="Afbeelding 4">
            <a:extLst>
              <a:ext uri="{FF2B5EF4-FFF2-40B4-BE49-F238E27FC236}">
                <a16:creationId xmlns:a16="http://schemas.microsoft.com/office/drawing/2014/main" id="{F5550D15-D3D3-7C1E-CFC0-B27C2E6EF1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812"/>
            <a:ext cx="12228520" cy="6867812"/>
          </a:xfrm>
          <a:prstGeom prst="rect">
            <a:avLst/>
          </a:prstGeom>
        </p:spPr>
      </p:pic>
      <p:sp>
        <p:nvSpPr>
          <p:cNvPr id="6" name="Rechthoek 5">
            <a:extLst>
              <a:ext uri="{FF2B5EF4-FFF2-40B4-BE49-F238E27FC236}">
                <a16:creationId xmlns:a16="http://schemas.microsoft.com/office/drawing/2014/main" id="{D5A55BC4-8AFA-8B80-11C9-DD37C48604D9}"/>
              </a:ext>
            </a:extLst>
          </p:cNvPr>
          <p:cNvSpPr/>
          <p:nvPr/>
        </p:nvSpPr>
        <p:spPr>
          <a:xfrm rot="20237345">
            <a:off x="5377218" y="1330572"/>
            <a:ext cx="2037799" cy="713758"/>
          </a:xfrm>
          <a:custGeom>
            <a:avLst/>
            <a:gdLst>
              <a:gd name="connsiteX0" fmla="*/ 0 w 559533"/>
              <a:gd name="connsiteY0" fmla="*/ 0 h 457200"/>
              <a:gd name="connsiteX1" fmla="*/ 559533 w 559533"/>
              <a:gd name="connsiteY1" fmla="*/ 0 h 457200"/>
              <a:gd name="connsiteX2" fmla="*/ 559533 w 559533"/>
              <a:gd name="connsiteY2" fmla="*/ 457200 h 457200"/>
              <a:gd name="connsiteX3" fmla="*/ 0 w 559533"/>
              <a:gd name="connsiteY3" fmla="*/ 457200 h 457200"/>
              <a:gd name="connsiteX4" fmla="*/ 0 w 559533"/>
              <a:gd name="connsiteY4" fmla="*/ 0 h 457200"/>
              <a:gd name="connsiteX0" fmla="*/ 0 w 559533"/>
              <a:gd name="connsiteY0" fmla="*/ 0 h 520014"/>
              <a:gd name="connsiteX1" fmla="*/ 559533 w 559533"/>
              <a:gd name="connsiteY1" fmla="*/ 0 h 520014"/>
              <a:gd name="connsiteX2" fmla="*/ 533244 w 559533"/>
              <a:gd name="connsiteY2" fmla="*/ 520014 h 520014"/>
              <a:gd name="connsiteX3" fmla="*/ 0 w 559533"/>
              <a:gd name="connsiteY3" fmla="*/ 457200 h 520014"/>
              <a:gd name="connsiteX4" fmla="*/ 0 w 559533"/>
              <a:gd name="connsiteY4" fmla="*/ 0 h 520014"/>
              <a:gd name="connsiteX0" fmla="*/ 1478896 w 2038429"/>
              <a:gd name="connsiteY0" fmla="*/ 0 h 639677"/>
              <a:gd name="connsiteX1" fmla="*/ 2038429 w 2038429"/>
              <a:gd name="connsiteY1" fmla="*/ 0 h 639677"/>
              <a:gd name="connsiteX2" fmla="*/ 2012140 w 2038429"/>
              <a:gd name="connsiteY2" fmla="*/ 520014 h 639677"/>
              <a:gd name="connsiteX3" fmla="*/ 0 w 2038429"/>
              <a:gd name="connsiteY3" fmla="*/ 639677 h 639677"/>
              <a:gd name="connsiteX4" fmla="*/ 1478896 w 2038429"/>
              <a:gd name="connsiteY4" fmla="*/ 0 h 639677"/>
              <a:gd name="connsiteX0" fmla="*/ 261463 w 2038429"/>
              <a:gd name="connsiteY0" fmla="*/ 0 h 653584"/>
              <a:gd name="connsiteX1" fmla="*/ 2038429 w 2038429"/>
              <a:gd name="connsiteY1" fmla="*/ 13907 h 653584"/>
              <a:gd name="connsiteX2" fmla="*/ 2012140 w 2038429"/>
              <a:gd name="connsiteY2" fmla="*/ 533921 h 653584"/>
              <a:gd name="connsiteX3" fmla="*/ 0 w 2038429"/>
              <a:gd name="connsiteY3" fmla="*/ 653584 h 653584"/>
              <a:gd name="connsiteX4" fmla="*/ 261463 w 2038429"/>
              <a:gd name="connsiteY4" fmla="*/ 0 h 653584"/>
              <a:gd name="connsiteX0" fmla="*/ 261463 w 2037799"/>
              <a:gd name="connsiteY0" fmla="*/ 60174 h 713758"/>
              <a:gd name="connsiteX1" fmla="*/ 2037799 w 2037799"/>
              <a:gd name="connsiteY1" fmla="*/ 0 h 713758"/>
              <a:gd name="connsiteX2" fmla="*/ 2012140 w 2037799"/>
              <a:gd name="connsiteY2" fmla="*/ 594095 h 713758"/>
              <a:gd name="connsiteX3" fmla="*/ 0 w 2037799"/>
              <a:gd name="connsiteY3" fmla="*/ 713758 h 713758"/>
              <a:gd name="connsiteX4" fmla="*/ 261463 w 2037799"/>
              <a:gd name="connsiteY4" fmla="*/ 60174 h 713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799" h="713758">
                <a:moveTo>
                  <a:pt x="261463" y="60174"/>
                </a:moveTo>
                <a:lnTo>
                  <a:pt x="2037799" y="0"/>
                </a:lnTo>
                <a:lnTo>
                  <a:pt x="2012140" y="594095"/>
                </a:lnTo>
                <a:lnTo>
                  <a:pt x="0" y="713758"/>
                </a:lnTo>
                <a:lnTo>
                  <a:pt x="261463" y="60174"/>
                </a:lnTo>
                <a:close/>
              </a:path>
            </a:pathLst>
          </a:custGeom>
          <a:solidFill>
            <a:srgbClr val="FBBD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Rechthoek 6">
            <a:extLst>
              <a:ext uri="{FF2B5EF4-FFF2-40B4-BE49-F238E27FC236}">
                <a16:creationId xmlns:a16="http://schemas.microsoft.com/office/drawing/2014/main" id="{EFB912E1-431C-0D57-5F2C-EAEDB54364CC}"/>
              </a:ext>
            </a:extLst>
          </p:cNvPr>
          <p:cNvSpPr/>
          <p:nvPr/>
        </p:nvSpPr>
        <p:spPr>
          <a:xfrm rot="20006187">
            <a:off x="5303977" y="1958612"/>
            <a:ext cx="3138360" cy="705169"/>
          </a:xfrm>
          <a:custGeom>
            <a:avLst/>
            <a:gdLst>
              <a:gd name="connsiteX0" fmla="*/ 0 w 2581518"/>
              <a:gd name="connsiteY0" fmla="*/ 0 h 457200"/>
              <a:gd name="connsiteX1" fmla="*/ 2581518 w 2581518"/>
              <a:gd name="connsiteY1" fmla="*/ 0 h 457200"/>
              <a:gd name="connsiteX2" fmla="*/ 2581518 w 2581518"/>
              <a:gd name="connsiteY2" fmla="*/ 457200 h 457200"/>
              <a:gd name="connsiteX3" fmla="*/ 0 w 2581518"/>
              <a:gd name="connsiteY3" fmla="*/ 457200 h 457200"/>
              <a:gd name="connsiteX4" fmla="*/ 0 w 2581518"/>
              <a:gd name="connsiteY4" fmla="*/ 0 h 457200"/>
              <a:gd name="connsiteX0" fmla="*/ 321924 w 2903442"/>
              <a:gd name="connsiteY0" fmla="*/ 0 h 535515"/>
              <a:gd name="connsiteX1" fmla="*/ 2903442 w 2903442"/>
              <a:gd name="connsiteY1" fmla="*/ 0 h 535515"/>
              <a:gd name="connsiteX2" fmla="*/ 2903442 w 2903442"/>
              <a:gd name="connsiteY2" fmla="*/ 457200 h 535515"/>
              <a:gd name="connsiteX3" fmla="*/ 0 w 2903442"/>
              <a:gd name="connsiteY3" fmla="*/ 535515 h 535515"/>
              <a:gd name="connsiteX4" fmla="*/ 321924 w 2903442"/>
              <a:gd name="connsiteY4" fmla="*/ 0 h 535515"/>
              <a:gd name="connsiteX0" fmla="*/ 278419 w 2903442"/>
              <a:gd name="connsiteY0" fmla="*/ 0 h 579017"/>
              <a:gd name="connsiteX1" fmla="*/ 2903442 w 2903442"/>
              <a:gd name="connsiteY1" fmla="*/ 43502 h 579017"/>
              <a:gd name="connsiteX2" fmla="*/ 2903442 w 2903442"/>
              <a:gd name="connsiteY2" fmla="*/ 500702 h 579017"/>
              <a:gd name="connsiteX3" fmla="*/ 0 w 2903442"/>
              <a:gd name="connsiteY3" fmla="*/ 579017 h 579017"/>
              <a:gd name="connsiteX4" fmla="*/ 278419 w 2903442"/>
              <a:gd name="connsiteY4" fmla="*/ 0 h 579017"/>
              <a:gd name="connsiteX0" fmla="*/ 278419 w 2903442"/>
              <a:gd name="connsiteY0" fmla="*/ 0 h 687768"/>
              <a:gd name="connsiteX1" fmla="*/ 2903442 w 2903442"/>
              <a:gd name="connsiteY1" fmla="*/ 43502 h 687768"/>
              <a:gd name="connsiteX2" fmla="*/ 2820790 w 2903442"/>
              <a:gd name="connsiteY2" fmla="*/ 687768 h 687768"/>
              <a:gd name="connsiteX3" fmla="*/ 0 w 2903442"/>
              <a:gd name="connsiteY3" fmla="*/ 579017 h 687768"/>
              <a:gd name="connsiteX4" fmla="*/ 278419 w 2903442"/>
              <a:gd name="connsiteY4" fmla="*/ 0 h 687768"/>
              <a:gd name="connsiteX0" fmla="*/ 278419 w 3125309"/>
              <a:gd name="connsiteY0" fmla="*/ 0 h 687768"/>
              <a:gd name="connsiteX1" fmla="*/ 3125309 w 3125309"/>
              <a:gd name="connsiteY1" fmla="*/ 34795 h 687768"/>
              <a:gd name="connsiteX2" fmla="*/ 2820790 w 3125309"/>
              <a:gd name="connsiteY2" fmla="*/ 687768 h 687768"/>
              <a:gd name="connsiteX3" fmla="*/ 0 w 3125309"/>
              <a:gd name="connsiteY3" fmla="*/ 579017 h 687768"/>
              <a:gd name="connsiteX4" fmla="*/ 278419 w 3125309"/>
              <a:gd name="connsiteY4" fmla="*/ 0 h 687768"/>
              <a:gd name="connsiteX0" fmla="*/ 291470 w 3138360"/>
              <a:gd name="connsiteY0" fmla="*/ 0 h 687768"/>
              <a:gd name="connsiteX1" fmla="*/ 3138360 w 3138360"/>
              <a:gd name="connsiteY1" fmla="*/ 34795 h 687768"/>
              <a:gd name="connsiteX2" fmla="*/ 2833841 w 3138360"/>
              <a:gd name="connsiteY2" fmla="*/ 687768 h 687768"/>
              <a:gd name="connsiteX3" fmla="*/ 0 w 3138360"/>
              <a:gd name="connsiteY3" fmla="*/ 605120 h 687768"/>
              <a:gd name="connsiteX4" fmla="*/ 291470 w 3138360"/>
              <a:gd name="connsiteY4" fmla="*/ 0 h 687768"/>
              <a:gd name="connsiteX0" fmla="*/ 321923 w 3138360"/>
              <a:gd name="connsiteY0" fmla="*/ 0 h 705169"/>
              <a:gd name="connsiteX1" fmla="*/ 3138360 w 3138360"/>
              <a:gd name="connsiteY1" fmla="*/ 52196 h 705169"/>
              <a:gd name="connsiteX2" fmla="*/ 2833841 w 3138360"/>
              <a:gd name="connsiteY2" fmla="*/ 705169 h 705169"/>
              <a:gd name="connsiteX3" fmla="*/ 0 w 3138360"/>
              <a:gd name="connsiteY3" fmla="*/ 622521 h 705169"/>
              <a:gd name="connsiteX4" fmla="*/ 321923 w 3138360"/>
              <a:gd name="connsiteY4" fmla="*/ 0 h 705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8360" h="705169">
                <a:moveTo>
                  <a:pt x="321923" y="0"/>
                </a:moveTo>
                <a:lnTo>
                  <a:pt x="3138360" y="52196"/>
                </a:lnTo>
                <a:lnTo>
                  <a:pt x="2833841" y="705169"/>
                </a:lnTo>
                <a:lnTo>
                  <a:pt x="0" y="622521"/>
                </a:lnTo>
                <a:lnTo>
                  <a:pt x="321923" y="0"/>
                </a:lnTo>
                <a:close/>
              </a:path>
            </a:pathLst>
          </a:custGeom>
          <a:solidFill>
            <a:srgbClr val="8AA0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schermopname, stekker, nacht&#10;&#10;Automatisch gegenereerde beschrijving">
            <a:extLst>
              <a:ext uri="{FF2B5EF4-FFF2-40B4-BE49-F238E27FC236}">
                <a16:creationId xmlns:a16="http://schemas.microsoft.com/office/drawing/2014/main" id="{FEB5AE8C-DC3B-9F9D-3969-3F622C28618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1076" r="39915" b="44044"/>
          <a:stretch/>
        </p:blipFill>
        <p:spPr>
          <a:xfrm>
            <a:off x="6820938" y="-260267"/>
            <a:ext cx="695317" cy="1784268"/>
          </a:xfrm>
          <a:prstGeom prst="rect">
            <a:avLst/>
          </a:prstGeom>
        </p:spPr>
      </p:pic>
      <p:pic>
        <p:nvPicPr>
          <p:cNvPr id="11" name="Afbeelding 10" descr="Afbeelding met tekst, schermopname, Lettertype, Graphics&#10;&#10;Automatisch gegenereerde beschrijving">
            <a:extLst>
              <a:ext uri="{FF2B5EF4-FFF2-40B4-BE49-F238E27FC236}">
                <a16:creationId xmlns:a16="http://schemas.microsoft.com/office/drawing/2014/main" id="{271611C6-B0B8-8110-AAE9-02E03DC8F54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5512" t="29232" b="27714"/>
          <a:stretch/>
        </p:blipFill>
        <p:spPr>
          <a:xfrm>
            <a:off x="5945821" y="1630475"/>
            <a:ext cx="2303069" cy="1340382"/>
          </a:xfrm>
          <a:prstGeom prst="rect">
            <a:avLst/>
          </a:prstGeom>
        </p:spPr>
      </p:pic>
      <p:sp>
        <p:nvSpPr>
          <p:cNvPr id="12" name="Rechthoek 6">
            <a:extLst>
              <a:ext uri="{FF2B5EF4-FFF2-40B4-BE49-F238E27FC236}">
                <a16:creationId xmlns:a16="http://schemas.microsoft.com/office/drawing/2014/main" id="{A6329818-F8A3-7597-752A-FD1184EE3293}"/>
              </a:ext>
            </a:extLst>
          </p:cNvPr>
          <p:cNvSpPr/>
          <p:nvPr/>
        </p:nvSpPr>
        <p:spPr>
          <a:xfrm rot="20006187">
            <a:off x="5264816" y="2666338"/>
            <a:ext cx="3917071" cy="713850"/>
          </a:xfrm>
          <a:custGeom>
            <a:avLst/>
            <a:gdLst>
              <a:gd name="connsiteX0" fmla="*/ 0 w 2581518"/>
              <a:gd name="connsiteY0" fmla="*/ 0 h 457200"/>
              <a:gd name="connsiteX1" fmla="*/ 2581518 w 2581518"/>
              <a:gd name="connsiteY1" fmla="*/ 0 h 457200"/>
              <a:gd name="connsiteX2" fmla="*/ 2581518 w 2581518"/>
              <a:gd name="connsiteY2" fmla="*/ 457200 h 457200"/>
              <a:gd name="connsiteX3" fmla="*/ 0 w 2581518"/>
              <a:gd name="connsiteY3" fmla="*/ 457200 h 457200"/>
              <a:gd name="connsiteX4" fmla="*/ 0 w 2581518"/>
              <a:gd name="connsiteY4" fmla="*/ 0 h 457200"/>
              <a:gd name="connsiteX0" fmla="*/ 321924 w 2903442"/>
              <a:gd name="connsiteY0" fmla="*/ 0 h 535515"/>
              <a:gd name="connsiteX1" fmla="*/ 2903442 w 2903442"/>
              <a:gd name="connsiteY1" fmla="*/ 0 h 535515"/>
              <a:gd name="connsiteX2" fmla="*/ 2903442 w 2903442"/>
              <a:gd name="connsiteY2" fmla="*/ 457200 h 535515"/>
              <a:gd name="connsiteX3" fmla="*/ 0 w 2903442"/>
              <a:gd name="connsiteY3" fmla="*/ 535515 h 535515"/>
              <a:gd name="connsiteX4" fmla="*/ 321924 w 2903442"/>
              <a:gd name="connsiteY4" fmla="*/ 0 h 535515"/>
              <a:gd name="connsiteX0" fmla="*/ 278419 w 2903442"/>
              <a:gd name="connsiteY0" fmla="*/ 0 h 579017"/>
              <a:gd name="connsiteX1" fmla="*/ 2903442 w 2903442"/>
              <a:gd name="connsiteY1" fmla="*/ 43502 h 579017"/>
              <a:gd name="connsiteX2" fmla="*/ 2903442 w 2903442"/>
              <a:gd name="connsiteY2" fmla="*/ 500702 h 579017"/>
              <a:gd name="connsiteX3" fmla="*/ 0 w 2903442"/>
              <a:gd name="connsiteY3" fmla="*/ 579017 h 579017"/>
              <a:gd name="connsiteX4" fmla="*/ 278419 w 2903442"/>
              <a:gd name="connsiteY4" fmla="*/ 0 h 579017"/>
              <a:gd name="connsiteX0" fmla="*/ 278419 w 2903442"/>
              <a:gd name="connsiteY0" fmla="*/ 0 h 687768"/>
              <a:gd name="connsiteX1" fmla="*/ 2903442 w 2903442"/>
              <a:gd name="connsiteY1" fmla="*/ 43502 h 687768"/>
              <a:gd name="connsiteX2" fmla="*/ 2820790 w 2903442"/>
              <a:gd name="connsiteY2" fmla="*/ 687768 h 687768"/>
              <a:gd name="connsiteX3" fmla="*/ 0 w 2903442"/>
              <a:gd name="connsiteY3" fmla="*/ 579017 h 687768"/>
              <a:gd name="connsiteX4" fmla="*/ 278419 w 2903442"/>
              <a:gd name="connsiteY4" fmla="*/ 0 h 687768"/>
              <a:gd name="connsiteX0" fmla="*/ 278419 w 3125309"/>
              <a:gd name="connsiteY0" fmla="*/ 0 h 687768"/>
              <a:gd name="connsiteX1" fmla="*/ 3125309 w 3125309"/>
              <a:gd name="connsiteY1" fmla="*/ 34795 h 687768"/>
              <a:gd name="connsiteX2" fmla="*/ 2820790 w 3125309"/>
              <a:gd name="connsiteY2" fmla="*/ 687768 h 687768"/>
              <a:gd name="connsiteX3" fmla="*/ 0 w 3125309"/>
              <a:gd name="connsiteY3" fmla="*/ 579017 h 687768"/>
              <a:gd name="connsiteX4" fmla="*/ 278419 w 3125309"/>
              <a:gd name="connsiteY4" fmla="*/ 0 h 687768"/>
              <a:gd name="connsiteX0" fmla="*/ 291470 w 3138360"/>
              <a:gd name="connsiteY0" fmla="*/ 0 h 687768"/>
              <a:gd name="connsiteX1" fmla="*/ 3138360 w 3138360"/>
              <a:gd name="connsiteY1" fmla="*/ 34795 h 687768"/>
              <a:gd name="connsiteX2" fmla="*/ 2833841 w 3138360"/>
              <a:gd name="connsiteY2" fmla="*/ 687768 h 687768"/>
              <a:gd name="connsiteX3" fmla="*/ 0 w 3138360"/>
              <a:gd name="connsiteY3" fmla="*/ 605120 h 687768"/>
              <a:gd name="connsiteX4" fmla="*/ 291470 w 3138360"/>
              <a:gd name="connsiteY4" fmla="*/ 0 h 687768"/>
              <a:gd name="connsiteX0" fmla="*/ 321923 w 3138360"/>
              <a:gd name="connsiteY0" fmla="*/ 0 h 705169"/>
              <a:gd name="connsiteX1" fmla="*/ 3138360 w 3138360"/>
              <a:gd name="connsiteY1" fmla="*/ 52196 h 705169"/>
              <a:gd name="connsiteX2" fmla="*/ 2833841 w 3138360"/>
              <a:gd name="connsiteY2" fmla="*/ 705169 h 705169"/>
              <a:gd name="connsiteX3" fmla="*/ 0 w 3138360"/>
              <a:gd name="connsiteY3" fmla="*/ 622521 h 705169"/>
              <a:gd name="connsiteX4" fmla="*/ 321923 w 3138360"/>
              <a:gd name="connsiteY4" fmla="*/ 0 h 705169"/>
              <a:gd name="connsiteX0" fmla="*/ 282770 w 3138360"/>
              <a:gd name="connsiteY0" fmla="*/ 0 h 692117"/>
              <a:gd name="connsiteX1" fmla="*/ 3138360 w 3138360"/>
              <a:gd name="connsiteY1" fmla="*/ 39144 h 692117"/>
              <a:gd name="connsiteX2" fmla="*/ 2833841 w 3138360"/>
              <a:gd name="connsiteY2" fmla="*/ 692117 h 692117"/>
              <a:gd name="connsiteX3" fmla="*/ 0 w 3138360"/>
              <a:gd name="connsiteY3" fmla="*/ 609469 h 692117"/>
              <a:gd name="connsiteX4" fmla="*/ 282770 w 3138360"/>
              <a:gd name="connsiteY4" fmla="*/ 0 h 692117"/>
              <a:gd name="connsiteX0" fmla="*/ 304521 w 3160111"/>
              <a:gd name="connsiteY0" fmla="*/ 0 h 692117"/>
              <a:gd name="connsiteX1" fmla="*/ 3160111 w 3160111"/>
              <a:gd name="connsiteY1" fmla="*/ 39144 h 692117"/>
              <a:gd name="connsiteX2" fmla="*/ 2855592 w 3160111"/>
              <a:gd name="connsiteY2" fmla="*/ 692117 h 692117"/>
              <a:gd name="connsiteX3" fmla="*/ 0 w 3160111"/>
              <a:gd name="connsiteY3" fmla="*/ 631223 h 692117"/>
              <a:gd name="connsiteX4" fmla="*/ 304521 w 3160111"/>
              <a:gd name="connsiteY4" fmla="*/ 0 h 692117"/>
              <a:gd name="connsiteX0" fmla="*/ 304521 w 3595151"/>
              <a:gd name="connsiteY0" fmla="*/ 0 h 713850"/>
              <a:gd name="connsiteX1" fmla="*/ 3160111 w 3595151"/>
              <a:gd name="connsiteY1" fmla="*/ 39144 h 713850"/>
              <a:gd name="connsiteX2" fmla="*/ 3595151 w 3595151"/>
              <a:gd name="connsiteY2" fmla="*/ 713850 h 713850"/>
              <a:gd name="connsiteX3" fmla="*/ 0 w 3595151"/>
              <a:gd name="connsiteY3" fmla="*/ 631223 h 713850"/>
              <a:gd name="connsiteX4" fmla="*/ 304521 w 3595151"/>
              <a:gd name="connsiteY4" fmla="*/ 0 h 713850"/>
              <a:gd name="connsiteX0" fmla="*/ 304521 w 3917071"/>
              <a:gd name="connsiteY0" fmla="*/ 0 h 713850"/>
              <a:gd name="connsiteX1" fmla="*/ 3917071 w 3917071"/>
              <a:gd name="connsiteY1" fmla="*/ 91328 h 713850"/>
              <a:gd name="connsiteX2" fmla="*/ 3595151 w 3917071"/>
              <a:gd name="connsiteY2" fmla="*/ 713850 h 713850"/>
              <a:gd name="connsiteX3" fmla="*/ 0 w 3917071"/>
              <a:gd name="connsiteY3" fmla="*/ 631223 h 713850"/>
              <a:gd name="connsiteX4" fmla="*/ 304521 w 3917071"/>
              <a:gd name="connsiteY4" fmla="*/ 0 h 71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071" h="713850">
                <a:moveTo>
                  <a:pt x="304521" y="0"/>
                </a:moveTo>
                <a:lnTo>
                  <a:pt x="3917071" y="91328"/>
                </a:lnTo>
                <a:lnTo>
                  <a:pt x="3595151" y="713850"/>
                </a:lnTo>
                <a:lnTo>
                  <a:pt x="0" y="631223"/>
                </a:lnTo>
                <a:lnTo>
                  <a:pt x="304521" y="0"/>
                </a:lnTo>
                <a:close/>
              </a:path>
            </a:pathLst>
          </a:custGeom>
          <a:solidFill>
            <a:srgbClr val="E05F0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descr="Afbeelding met tekst, schermopname, Lettertype, Graphics&#10;&#10;Automatisch gegenereerde beschrijving">
            <a:extLst>
              <a:ext uri="{FF2B5EF4-FFF2-40B4-BE49-F238E27FC236}">
                <a16:creationId xmlns:a16="http://schemas.microsoft.com/office/drawing/2014/main" id="{F7F8A9CA-17E4-B4A6-6694-DE2F1D021B95}"/>
              </a:ext>
            </a:extLst>
          </p:cNvPr>
          <p:cNvPicPr>
            <a:picLocks noChangeAspect="1"/>
          </p:cNvPicPr>
          <p:nvPr/>
        </p:nvPicPr>
        <p:blipFill rotWithShape="1">
          <a:blip r:embed="rId7">
            <a:extLst>
              <a:ext uri="{28A0092B-C50C-407E-A947-70E740481C1C}">
                <a14:useLocalDpi xmlns:a14="http://schemas.microsoft.com/office/drawing/2010/main" val="0"/>
              </a:ext>
            </a:extLst>
          </a:blip>
          <a:srcRect t="25414" r="16314"/>
          <a:stretch/>
        </p:blipFill>
        <p:spPr>
          <a:xfrm>
            <a:off x="5539645" y="1860367"/>
            <a:ext cx="3332938" cy="2589493"/>
          </a:xfrm>
          <a:prstGeom prst="rect">
            <a:avLst/>
          </a:prstGeom>
        </p:spPr>
      </p:pic>
      <p:sp>
        <p:nvSpPr>
          <p:cNvPr id="17" name="Rechthoek 6">
            <a:extLst>
              <a:ext uri="{FF2B5EF4-FFF2-40B4-BE49-F238E27FC236}">
                <a16:creationId xmlns:a16="http://schemas.microsoft.com/office/drawing/2014/main" id="{5F19B951-42BF-4D02-2E68-E682DE3632F6}"/>
              </a:ext>
            </a:extLst>
          </p:cNvPr>
          <p:cNvSpPr/>
          <p:nvPr/>
        </p:nvSpPr>
        <p:spPr>
          <a:xfrm rot="20006187">
            <a:off x="5997848" y="3180234"/>
            <a:ext cx="3917071" cy="713850"/>
          </a:xfrm>
          <a:custGeom>
            <a:avLst/>
            <a:gdLst>
              <a:gd name="connsiteX0" fmla="*/ 0 w 2581518"/>
              <a:gd name="connsiteY0" fmla="*/ 0 h 457200"/>
              <a:gd name="connsiteX1" fmla="*/ 2581518 w 2581518"/>
              <a:gd name="connsiteY1" fmla="*/ 0 h 457200"/>
              <a:gd name="connsiteX2" fmla="*/ 2581518 w 2581518"/>
              <a:gd name="connsiteY2" fmla="*/ 457200 h 457200"/>
              <a:gd name="connsiteX3" fmla="*/ 0 w 2581518"/>
              <a:gd name="connsiteY3" fmla="*/ 457200 h 457200"/>
              <a:gd name="connsiteX4" fmla="*/ 0 w 2581518"/>
              <a:gd name="connsiteY4" fmla="*/ 0 h 457200"/>
              <a:gd name="connsiteX0" fmla="*/ 321924 w 2903442"/>
              <a:gd name="connsiteY0" fmla="*/ 0 h 535515"/>
              <a:gd name="connsiteX1" fmla="*/ 2903442 w 2903442"/>
              <a:gd name="connsiteY1" fmla="*/ 0 h 535515"/>
              <a:gd name="connsiteX2" fmla="*/ 2903442 w 2903442"/>
              <a:gd name="connsiteY2" fmla="*/ 457200 h 535515"/>
              <a:gd name="connsiteX3" fmla="*/ 0 w 2903442"/>
              <a:gd name="connsiteY3" fmla="*/ 535515 h 535515"/>
              <a:gd name="connsiteX4" fmla="*/ 321924 w 2903442"/>
              <a:gd name="connsiteY4" fmla="*/ 0 h 535515"/>
              <a:gd name="connsiteX0" fmla="*/ 278419 w 2903442"/>
              <a:gd name="connsiteY0" fmla="*/ 0 h 579017"/>
              <a:gd name="connsiteX1" fmla="*/ 2903442 w 2903442"/>
              <a:gd name="connsiteY1" fmla="*/ 43502 h 579017"/>
              <a:gd name="connsiteX2" fmla="*/ 2903442 w 2903442"/>
              <a:gd name="connsiteY2" fmla="*/ 500702 h 579017"/>
              <a:gd name="connsiteX3" fmla="*/ 0 w 2903442"/>
              <a:gd name="connsiteY3" fmla="*/ 579017 h 579017"/>
              <a:gd name="connsiteX4" fmla="*/ 278419 w 2903442"/>
              <a:gd name="connsiteY4" fmla="*/ 0 h 579017"/>
              <a:gd name="connsiteX0" fmla="*/ 278419 w 2903442"/>
              <a:gd name="connsiteY0" fmla="*/ 0 h 687768"/>
              <a:gd name="connsiteX1" fmla="*/ 2903442 w 2903442"/>
              <a:gd name="connsiteY1" fmla="*/ 43502 h 687768"/>
              <a:gd name="connsiteX2" fmla="*/ 2820790 w 2903442"/>
              <a:gd name="connsiteY2" fmla="*/ 687768 h 687768"/>
              <a:gd name="connsiteX3" fmla="*/ 0 w 2903442"/>
              <a:gd name="connsiteY3" fmla="*/ 579017 h 687768"/>
              <a:gd name="connsiteX4" fmla="*/ 278419 w 2903442"/>
              <a:gd name="connsiteY4" fmla="*/ 0 h 687768"/>
              <a:gd name="connsiteX0" fmla="*/ 278419 w 3125309"/>
              <a:gd name="connsiteY0" fmla="*/ 0 h 687768"/>
              <a:gd name="connsiteX1" fmla="*/ 3125309 w 3125309"/>
              <a:gd name="connsiteY1" fmla="*/ 34795 h 687768"/>
              <a:gd name="connsiteX2" fmla="*/ 2820790 w 3125309"/>
              <a:gd name="connsiteY2" fmla="*/ 687768 h 687768"/>
              <a:gd name="connsiteX3" fmla="*/ 0 w 3125309"/>
              <a:gd name="connsiteY3" fmla="*/ 579017 h 687768"/>
              <a:gd name="connsiteX4" fmla="*/ 278419 w 3125309"/>
              <a:gd name="connsiteY4" fmla="*/ 0 h 687768"/>
              <a:gd name="connsiteX0" fmla="*/ 291470 w 3138360"/>
              <a:gd name="connsiteY0" fmla="*/ 0 h 687768"/>
              <a:gd name="connsiteX1" fmla="*/ 3138360 w 3138360"/>
              <a:gd name="connsiteY1" fmla="*/ 34795 h 687768"/>
              <a:gd name="connsiteX2" fmla="*/ 2833841 w 3138360"/>
              <a:gd name="connsiteY2" fmla="*/ 687768 h 687768"/>
              <a:gd name="connsiteX3" fmla="*/ 0 w 3138360"/>
              <a:gd name="connsiteY3" fmla="*/ 605120 h 687768"/>
              <a:gd name="connsiteX4" fmla="*/ 291470 w 3138360"/>
              <a:gd name="connsiteY4" fmla="*/ 0 h 687768"/>
              <a:gd name="connsiteX0" fmla="*/ 321923 w 3138360"/>
              <a:gd name="connsiteY0" fmla="*/ 0 h 705169"/>
              <a:gd name="connsiteX1" fmla="*/ 3138360 w 3138360"/>
              <a:gd name="connsiteY1" fmla="*/ 52196 h 705169"/>
              <a:gd name="connsiteX2" fmla="*/ 2833841 w 3138360"/>
              <a:gd name="connsiteY2" fmla="*/ 705169 h 705169"/>
              <a:gd name="connsiteX3" fmla="*/ 0 w 3138360"/>
              <a:gd name="connsiteY3" fmla="*/ 622521 h 705169"/>
              <a:gd name="connsiteX4" fmla="*/ 321923 w 3138360"/>
              <a:gd name="connsiteY4" fmla="*/ 0 h 705169"/>
              <a:gd name="connsiteX0" fmla="*/ 282770 w 3138360"/>
              <a:gd name="connsiteY0" fmla="*/ 0 h 692117"/>
              <a:gd name="connsiteX1" fmla="*/ 3138360 w 3138360"/>
              <a:gd name="connsiteY1" fmla="*/ 39144 h 692117"/>
              <a:gd name="connsiteX2" fmla="*/ 2833841 w 3138360"/>
              <a:gd name="connsiteY2" fmla="*/ 692117 h 692117"/>
              <a:gd name="connsiteX3" fmla="*/ 0 w 3138360"/>
              <a:gd name="connsiteY3" fmla="*/ 609469 h 692117"/>
              <a:gd name="connsiteX4" fmla="*/ 282770 w 3138360"/>
              <a:gd name="connsiteY4" fmla="*/ 0 h 692117"/>
              <a:gd name="connsiteX0" fmla="*/ 304521 w 3160111"/>
              <a:gd name="connsiteY0" fmla="*/ 0 h 692117"/>
              <a:gd name="connsiteX1" fmla="*/ 3160111 w 3160111"/>
              <a:gd name="connsiteY1" fmla="*/ 39144 h 692117"/>
              <a:gd name="connsiteX2" fmla="*/ 2855592 w 3160111"/>
              <a:gd name="connsiteY2" fmla="*/ 692117 h 692117"/>
              <a:gd name="connsiteX3" fmla="*/ 0 w 3160111"/>
              <a:gd name="connsiteY3" fmla="*/ 631223 h 692117"/>
              <a:gd name="connsiteX4" fmla="*/ 304521 w 3160111"/>
              <a:gd name="connsiteY4" fmla="*/ 0 h 692117"/>
              <a:gd name="connsiteX0" fmla="*/ 304521 w 3595151"/>
              <a:gd name="connsiteY0" fmla="*/ 0 h 713850"/>
              <a:gd name="connsiteX1" fmla="*/ 3160111 w 3595151"/>
              <a:gd name="connsiteY1" fmla="*/ 39144 h 713850"/>
              <a:gd name="connsiteX2" fmla="*/ 3595151 w 3595151"/>
              <a:gd name="connsiteY2" fmla="*/ 713850 h 713850"/>
              <a:gd name="connsiteX3" fmla="*/ 0 w 3595151"/>
              <a:gd name="connsiteY3" fmla="*/ 631223 h 713850"/>
              <a:gd name="connsiteX4" fmla="*/ 304521 w 3595151"/>
              <a:gd name="connsiteY4" fmla="*/ 0 h 713850"/>
              <a:gd name="connsiteX0" fmla="*/ 304521 w 3917071"/>
              <a:gd name="connsiteY0" fmla="*/ 0 h 713850"/>
              <a:gd name="connsiteX1" fmla="*/ 3917071 w 3917071"/>
              <a:gd name="connsiteY1" fmla="*/ 91328 h 713850"/>
              <a:gd name="connsiteX2" fmla="*/ 3595151 w 3917071"/>
              <a:gd name="connsiteY2" fmla="*/ 713850 h 713850"/>
              <a:gd name="connsiteX3" fmla="*/ 0 w 3917071"/>
              <a:gd name="connsiteY3" fmla="*/ 631223 h 713850"/>
              <a:gd name="connsiteX4" fmla="*/ 304521 w 3917071"/>
              <a:gd name="connsiteY4" fmla="*/ 0 h 71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071" h="713850">
                <a:moveTo>
                  <a:pt x="304521" y="0"/>
                </a:moveTo>
                <a:lnTo>
                  <a:pt x="3917071" y="91328"/>
                </a:lnTo>
                <a:lnTo>
                  <a:pt x="3595151" y="713850"/>
                </a:lnTo>
                <a:lnTo>
                  <a:pt x="0" y="631223"/>
                </a:lnTo>
                <a:lnTo>
                  <a:pt x="304521" y="0"/>
                </a:lnTo>
                <a:close/>
              </a:path>
            </a:pathLst>
          </a:custGeom>
          <a:solidFill>
            <a:srgbClr val="D80A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descr="Afbeelding met tekst, schermopname, Lettertype, Graphics&#10;&#10;Automatisch gegenereerde beschrijving">
            <a:extLst>
              <a:ext uri="{FF2B5EF4-FFF2-40B4-BE49-F238E27FC236}">
                <a16:creationId xmlns:a16="http://schemas.microsoft.com/office/drawing/2014/main" id="{9BFB86E0-1EC9-8DE8-2832-860ABEE0599E}"/>
              </a:ext>
            </a:extLst>
          </p:cNvPr>
          <p:cNvPicPr>
            <a:picLocks noChangeAspect="1"/>
          </p:cNvPicPr>
          <p:nvPr/>
        </p:nvPicPr>
        <p:blipFill rotWithShape="1">
          <a:blip r:embed="rId8">
            <a:extLst>
              <a:ext uri="{28A0092B-C50C-407E-A947-70E740481C1C}">
                <a14:useLocalDpi xmlns:a14="http://schemas.microsoft.com/office/drawing/2010/main" val="0"/>
              </a:ext>
            </a:extLst>
          </a:blip>
          <a:srcRect t="4968"/>
          <a:stretch/>
        </p:blipFill>
        <p:spPr>
          <a:xfrm>
            <a:off x="5606761" y="2442228"/>
            <a:ext cx="3982656" cy="3299384"/>
          </a:xfrm>
          <a:prstGeom prst="rect">
            <a:avLst/>
          </a:prstGeom>
        </p:spPr>
      </p:pic>
      <p:sp>
        <p:nvSpPr>
          <p:cNvPr id="18" name="Rechthoek 6">
            <a:extLst>
              <a:ext uri="{FF2B5EF4-FFF2-40B4-BE49-F238E27FC236}">
                <a16:creationId xmlns:a16="http://schemas.microsoft.com/office/drawing/2014/main" id="{FE10BD9B-A85E-A6E4-72F9-1455EACC8BEB}"/>
              </a:ext>
            </a:extLst>
          </p:cNvPr>
          <p:cNvSpPr/>
          <p:nvPr/>
        </p:nvSpPr>
        <p:spPr>
          <a:xfrm rot="20006187">
            <a:off x="5191691" y="4058406"/>
            <a:ext cx="5475557" cy="754702"/>
          </a:xfrm>
          <a:custGeom>
            <a:avLst/>
            <a:gdLst>
              <a:gd name="connsiteX0" fmla="*/ 0 w 2581518"/>
              <a:gd name="connsiteY0" fmla="*/ 0 h 457200"/>
              <a:gd name="connsiteX1" fmla="*/ 2581518 w 2581518"/>
              <a:gd name="connsiteY1" fmla="*/ 0 h 457200"/>
              <a:gd name="connsiteX2" fmla="*/ 2581518 w 2581518"/>
              <a:gd name="connsiteY2" fmla="*/ 457200 h 457200"/>
              <a:gd name="connsiteX3" fmla="*/ 0 w 2581518"/>
              <a:gd name="connsiteY3" fmla="*/ 457200 h 457200"/>
              <a:gd name="connsiteX4" fmla="*/ 0 w 2581518"/>
              <a:gd name="connsiteY4" fmla="*/ 0 h 457200"/>
              <a:gd name="connsiteX0" fmla="*/ 321924 w 2903442"/>
              <a:gd name="connsiteY0" fmla="*/ 0 h 535515"/>
              <a:gd name="connsiteX1" fmla="*/ 2903442 w 2903442"/>
              <a:gd name="connsiteY1" fmla="*/ 0 h 535515"/>
              <a:gd name="connsiteX2" fmla="*/ 2903442 w 2903442"/>
              <a:gd name="connsiteY2" fmla="*/ 457200 h 535515"/>
              <a:gd name="connsiteX3" fmla="*/ 0 w 2903442"/>
              <a:gd name="connsiteY3" fmla="*/ 535515 h 535515"/>
              <a:gd name="connsiteX4" fmla="*/ 321924 w 2903442"/>
              <a:gd name="connsiteY4" fmla="*/ 0 h 535515"/>
              <a:gd name="connsiteX0" fmla="*/ 278419 w 2903442"/>
              <a:gd name="connsiteY0" fmla="*/ 0 h 579017"/>
              <a:gd name="connsiteX1" fmla="*/ 2903442 w 2903442"/>
              <a:gd name="connsiteY1" fmla="*/ 43502 h 579017"/>
              <a:gd name="connsiteX2" fmla="*/ 2903442 w 2903442"/>
              <a:gd name="connsiteY2" fmla="*/ 500702 h 579017"/>
              <a:gd name="connsiteX3" fmla="*/ 0 w 2903442"/>
              <a:gd name="connsiteY3" fmla="*/ 579017 h 579017"/>
              <a:gd name="connsiteX4" fmla="*/ 278419 w 2903442"/>
              <a:gd name="connsiteY4" fmla="*/ 0 h 579017"/>
              <a:gd name="connsiteX0" fmla="*/ 278419 w 2903442"/>
              <a:gd name="connsiteY0" fmla="*/ 0 h 687768"/>
              <a:gd name="connsiteX1" fmla="*/ 2903442 w 2903442"/>
              <a:gd name="connsiteY1" fmla="*/ 43502 h 687768"/>
              <a:gd name="connsiteX2" fmla="*/ 2820790 w 2903442"/>
              <a:gd name="connsiteY2" fmla="*/ 687768 h 687768"/>
              <a:gd name="connsiteX3" fmla="*/ 0 w 2903442"/>
              <a:gd name="connsiteY3" fmla="*/ 579017 h 687768"/>
              <a:gd name="connsiteX4" fmla="*/ 278419 w 2903442"/>
              <a:gd name="connsiteY4" fmla="*/ 0 h 687768"/>
              <a:gd name="connsiteX0" fmla="*/ 278419 w 3125309"/>
              <a:gd name="connsiteY0" fmla="*/ 0 h 687768"/>
              <a:gd name="connsiteX1" fmla="*/ 3125309 w 3125309"/>
              <a:gd name="connsiteY1" fmla="*/ 34795 h 687768"/>
              <a:gd name="connsiteX2" fmla="*/ 2820790 w 3125309"/>
              <a:gd name="connsiteY2" fmla="*/ 687768 h 687768"/>
              <a:gd name="connsiteX3" fmla="*/ 0 w 3125309"/>
              <a:gd name="connsiteY3" fmla="*/ 579017 h 687768"/>
              <a:gd name="connsiteX4" fmla="*/ 278419 w 3125309"/>
              <a:gd name="connsiteY4" fmla="*/ 0 h 687768"/>
              <a:gd name="connsiteX0" fmla="*/ 291470 w 3138360"/>
              <a:gd name="connsiteY0" fmla="*/ 0 h 687768"/>
              <a:gd name="connsiteX1" fmla="*/ 3138360 w 3138360"/>
              <a:gd name="connsiteY1" fmla="*/ 34795 h 687768"/>
              <a:gd name="connsiteX2" fmla="*/ 2833841 w 3138360"/>
              <a:gd name="connsiteY2" fmla="*/ 687768 h 687768"/>
              <a:gd name="connsiteX3" fmla="*/ 0 w 3138360"/>
              <a:gd name="connsiteY3" fmla="*/ 605120 h 687768"/>
              <a:gd name="connsiteX4" fmla="*/ 291470 w 3138360"/>
              <a:gd name="connsiteY4" fmla="*/ 0 h 687768"/>
              <a:gd name="connsiteX0" fmla="*/ 321923 w 3138360"/>
              <a:gd name="connsiteY0" fmla="*/ 0 h 705169"/>
              <a:gd name="connsiteX1" fmla="*/ 3138360 w 3138360"/>
              <a:gd name="connsiteY1" fmla="*/ 52196 h 705169"/>
              <a:gd name="connsiteX2" fmla="*/ 2833841 w 3138360"/>
              <a:gd name="connsiteY2" fmla="*/ 705169 h 705169"/>
              <a:gd name="connsiteX3" fmla="*/ 0 w 3138360"/>
              <a:gd name="connsiteY3" fmla="*/ 622521 h 705169"/>
              <a:gd name="connsiteX4" fmla="*/ 321923 w 3138360"/>
              <a:gd name="connsiteY4" fmla="*/ 0 h 705169"/>
              <a:gd name="connsiteX0" fmla="*/ 282770 w 3138360"/>
              <a:gd name="connsiteY0" fmla="*/ 0 h 692117"/>
              <a:gd name="connsiteX1" fmla="*/ 3138360 w 3138360"/>
              <a:gd name="connsiteY1" fmla="*/ 39144 h 692117"/>
              <a:gd name="connsiteX2" fmla="*/ 2833841 w 3138360"/>
              <a:gd name="connsiteY2" fmla="*/ 692117 h 692117"/>
              <a:gd name="connsiteX3" fmla="*/ 0 w 3138360"/>
              <a:gd name="connsiteY3" fmla="*/ 609469 h 692117"/>
              <a:gd name="connsiteX4" fmla="*/ 282770 w 3138360"/>
              <a:gd name="connsiteY4" fmla="*/ 0 h 692117"/>
              <a:gd name="connsiteX0" fmla="*/ 304521 w 3160111"/>
              <a:gd name="connsiteY0" fmla="*/ 0 h 692117"/>
              <a:gd name="connsiteX1" fmla="*/ 3160111 w 3160111"/>
              <a:gd name="connsiteY1" fmla="*/ 39144 h 692117"/>
              <a:gd name="connsiteX2" fmla="*/ 2855592 w 3160111"/>
              <a:gd name="connsiteY2" fmla="*/ 692117 h 692117"/>
              <a:gd name="connsiteX3" fmla="*/ 0 w 3160111"/>
              <a:gd name="connsiteY3" fmla="*/ 631223 h 692117"/>
              <a:gd name="connsiteX4" fmla="*/ 304521 w 3160111"/>
              <a:gd name="connsiteY4" fmla="*/ 0 h 692117"/>
              <a:gd name="connsiteX0" fmla="*/ 304521 w 3595151"/>
              <a:gd name="connsiteY0" fmla="*/ 0 h 713850"/>
              <a:gd name="connsiteX1" fmla="*/ 3160111 w 3595151"/>
              <a:gd name="connsiteY1" fmla="*/ 39144 h 713850"/>
              <a:gd name="connsiteX2" fmla="*/ 3595151 w 3595151"/>
              <a:gd name="connsiteY2" fmla="*/ 713850 h 713850"/>
              <a:gd name="connsiteX3" fmla="*/ 0 w 3595151"/>
              <a:gd name="connsiteY3" fmla="*/ 631223 h 713850"/>
              <a:gd name="connsiteX4" fmla="*/ 304521 w 3595151"/>
              <a:gd name="connsiteY4" fmla="*/ 0 h 713850"/>
              <a:gd name="connsiteX0" fmla="*/ 304521 w 3917071"/>
              <a:gd name="connsiteY0" fmla="*/ 0 h 713850"/>
              <a:gd name="connsiteX1" fmla="*/ 3917071 w 3917071"/>
              <a:gd name="connsiteY1" fmla="*/ 91328 h 713850"/>
              <a:gd name="connsiteX2" fmla="*/ 3595151 w 3917071"/>
              <a:gd name="connsiteY2" fmla="*/ 713850 h 713850"/>
              <a:gd name="connsiteX3" fmla="*/ 0 w 3917071"/>
              <a:gd name="connsiteY3" fmla="*/ 631223 h 713850"/>
              <a:gd name="connsiteX4" fmla="*/ 304521 w 3917071"/>
              <a:gd name="connsiteY4" fmla="*/ 0 h 713850"/>
              <a:gd name="connsiteX0" fmla="*/ 304521 w 5475557"/>
              <a:gd name="connsiteY0" fmla="*/ 0 h 713850"/>
              <a:gd name="connsiteX1" fmla="*/ 5475557 w 5475557"/>
              <a:gd name="connsiteY1" fmla="*/ 109462 h 713850"/>
              <a:gd name="connsiteX2" fmla="*/ 3595151 w 5475557"/>
              <a:gd name="connsiteY2" fmla="*/ 713850 h 713850"/>
              <a:gd name="connsiteX3" fmla="*/ 0 w 5475557"/>
              <a:gd name="connsiteY3" fmla="*/ 631223 h 713850"/>
              <a:gd name="connsiteX4" fmla="*/ 304521 w 5475557"/>
              <a:gd name="connsiteY4" fmla="*/ 0 h 713850"/>
              <a:gd name="connsiteX0" fmla="*/ 304521 w 5475557"/>
              <a:gd name="connsiteY0" fmla="*/ 0 h 754702"/>
              <a:gd name="connsiteX1" fmla="*/ 5475557 w 5475557"/>
              <a:gd name="connsiteY1" fmla="*/ 109462 h 754702"/>
              <a:gd name="connsiteX2" fmla="*/ 5153638 w 5475557"/>
              <a:gd name="connsiteY2" fmla="*/ 754702 h 754702"/>
              <a:gd name="connsiteX3" fmla="*/ 0 w 5475557"/>
              <a:gd name="connsiteY3" fmla="*/ 631223 h 754702"/>
              <a:gd name="connsiteX4" fmla="*/ 304521 w 5475557"/>
              <a:gd name="connsiteY4" fmla="*/ 0 h 754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5557" h="754702">
                <a:moveTo>
                  <a:pt x="304521" y="0"/>
                </a:moveTo>
                <a:lnTo>
                  <a:pt x="5475557" y="109462"/>
                </a:lnTo>
                <a:lnTo>
                  <a:pt x="5153638" y="754702"/>
                </a:lnTo>
                <a:lnTo>
                  <a:pt x="0" y="631223"/>
                </a:lnTo>
                <a:lnTo>
                  <a:pt x="304521" y="0"/>
                </a:lnTo>
                <a:close/>
              </a:path>
            </a:pathLst>
          </a:custGeom>
          <a:solidFill>
            <a:srgbClr val="095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 name="Afbeelding 19" descr="Afbeelding met tekst, schermopname, Lettertype, Elektrisch blauw&#10;&#10;Automatisch gegenereerde beschrijving">
            <a:extLst>
              <a:ext uri="{FF2B5EF4-FFF2-40B4-BE49-F238E27FC236}">
                <a16:creationId xmlns:a16="http://schemas.microsoft.com/office/drawing/2014/main" id="{66988762-E879-BED4-7811-DA68AEC88C1A}"/>
              </a:ext>
            </a:extLst>
          </p:cNvPr>
          <p:cNvPicPr>
            <a:picLocks noChangeAspect="1"/>
          </p:cNvPicPr>
          <p:nvPr/>
        </p:nvPicPr>
        <p:blipFill rotWithShape="1">
          <a:blip r:embed="rId9">
            <a:extLst>
              <a:ext uri="{28A0092B-C50C-407E-A947-70E740481C1C}">
                <a14:useLocalDpi xmlns:a14="http://schemas.microsoft.com/office/drawing/2010/main" val="0"/>
              </a:ext>
            </a:extLst>
          </a:blip>
          <a:srcRect t="24024"/>
          <a:stretch/>
        </p:blipFill>
        <p:spPr>
          <a:xfrm>
            <a:off x="6616293" y="2941896"/>
            <a:ext cx="4029858" cy="2669068"/>
          </a:xfrm>
          <a:prstGeom prst="rect">
            <a:avLst/>
          </a:prstGeom>
        </p:spPr>
      </p:pic>
    </p:spTree>
    <p:extLst>
      <p:ext uri="{BB962C8B-B14F-4D97-AF65-F5344CB8AC3E}">
        <p14:creationId xmlns:p14="http://schemas.microsoft.com/office/powerpoint/2010/main" val="42842731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88EE31A-95E5-4586-8BFF-AACCA7B98E89}">
  <we:reference id="wa104380602" version="3.1.0.0" store="nl-NL" storeType="OMEX"/>
  <we:alternateReferences>
    <we:reference id="WA104380602" version="3.1.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7631</TotalTime>
  <Words>796</Words>
  <Application>Microsoft Office PowerPoint</Application>
  <PresentationFormat>Breedbeeld</PresentationFormat>
  <Paragraphs>228</Paragraphs>
  <Slides>29</Slides>
  <Notes>3</Notes>
  <HiddenSlides>0</HiddenSlides>
  <MMClips>0</MMClips>
  <ScaleCrop>false</ScaleCrop>
  <HeadingPairs>
    <vt:vector size="6" baseType="variant">
      <vt:variant>
        <vt:lpstr>Gebruikte lettertypen</vt:lpstr>
      </vt:variant>
      <vt:variant>
        <vt:i4>14</vt:i4>
      </vt:variant>
      <vt:variant>
        <vt:lpstr>Thema</vt:lpstr>
      </vt:variant>
      <vt:variant>
        <vt:i4>1</vt:i4>
      </vt:variant>
      <vt:variant>
        <vt:lpstr>Diatitels</vt:lpstr>
      </vt:variant>
      <vt:variant>
        <vt:i4>29</vt:i4>
      </vt:variant>
    </vt:vector>
  </HeadingPairs>
  <TitlesOfParts>
    <vt:vector size="44" baseType="lpstr">
      <vt:lpstr>Arial</vt:lpstr>
      <vt:lpstr>Calibri</vt:lpstr>
      <vt:lpstr>Calibri Light</vt:lpstr>
      <vt:lpstr>Century Gothic</vt:lpstr>
      <vt:lpstr>Courier New</vt:lpstr>
      <vt:lpstr>db-Business-and-Finance-01</vt:lpstr>
      <vt:lpstr>db-documents-and-folder-01</vt:lpstr>
      <vt:lpstr>db-documents-and-folder-02</vt:lpstr>
      <vt:lpstr>Google Sans</vt:lpstr>
      <vt:lpstr>Museo 300</vt:lpstr>
      <vt:lpstr>Museo 500</vt:lpstr>
      <vt:lpstr>Museo 700</vt:lpstr>
      <vt:lpstr>Museo Sans 300</vt:lpstr>
      <vt:lpstr>Museo Sans 500</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VvE Belang</dc:title>
  <dc:creator>Sven van Meeteren</dc:creator>
  <cp:lastModifiedBy>Rob Pander Maat</cp:lastModifiedBy>
  <cp:revision>135</cp:revision>
  <cp:lastPrinted>2024-02-05T09:33:20Z</cp:lastPrinted>
  <dcterms:created xsi:type="dcterms:W3CDTF">2021-03-22T09:06:10Z</dcterms:created>
  <dcterms:modified xsi:type="dcterms:W3CDTF">2024-02-08T15:40:41Z</dcterms:modified>
</cp:coreProperties>
</file>